
<file path=[Content_Types].xml><?xml version="1.0" encoding="utf-8"?>
<Types xmlns="http://schemas.openxmlformats.org/package/2006/content-types">
  <Default Extension="emf" ContentType="image/x-emf"/>
  <Default Extension="jpeg" ContentType="image/jpeg"/>
  <Default Extension="mov" ContentType="video/quicktime"/>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3.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4.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5.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6.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7.xml" ContentType="application/vnd.openxmlformats-officedocument.theme+xml"/>
  <Override PartName="/ppt/slideLayouts/slideLayout52.xml" ContentType="application/vnd.openxmlformats-officedocument.presentationml.slideLayout+xml"/>
  <Override PartName="/ppt/theme/theme8.xml" ContentType="application/vnd.openxmlformats-officedocument.theme+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9.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1"/>
    <p:sldMasterId id="2147483742" r:id="rId2"/>
    <p:sldMasterId id="2147483990" r:id="rId3"/>
    <p:sldMasterId id="2147484055" r:id="rId4"/>
    <p:sldMasterId id="2147484063" r:id="rId5"/>
    <p:sldMasterId id="2147484084" r:id="rId6"/>
    <p:sldMasterId id="2147484093" r:id="rId7"/>
    <p:sldMasterId id="2147484111" r:id="rId8"/>
    <p:sldMasterId id="2147484113" r:id="rId9"/>
    <p:sldMasterId id="2147484140" r:id="rId10"/>
  </p:sldMasterIdLst>
  <p:notesMasterIdLst>
    <p:notesMasterId r:id="rId28"/>
  </p:notesMasterIdLst>
  <p:handoutMasterIdLst>
    <p:handoutMasterId r:id="rId29"/>
  </p:handoutMasterIdLst>
  <p:sldIdLst>
    <p:sldId id="1504" r:id="rId11"/>
    <p:sldId id="1670" r:id="rId12"/>
    <p:sldId id="1671" r:id="rId13"/>
    <p:sldId id="1672" r:id="rId14"/>
    <p:sldId id="1673" r:id="rId15"/>
    <p:sldId id="1674" r:id="rId16"/>
    <p:sldId id="1675" r:id="rId17"/>
    <p:sldId id="1678" r:id="rId18"/>
    <p:sldId id="1679" r:id="rId19"/>
    <p:sldId id="1695" r:id="rId20"/>
    <p:sldId id="1693" r:id="rId21"/>
    <p:sldId id="1680" r:id="rId22"/>
    <p:sldId id="1688" r:id="rId23"/>
    <p:sldId id="1696" r:id="rId24"/>
    <p:sldId id="1690" r:id="rId25"/>
    <p:sldId id="1691" r:id="rId26"/>
    <p:sldId id="1692" r:id="rId27"/>
  </p:sldIdLst>
  <p:sldSz cx="7315200" cy="4114800"/>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365125" indent="92075" algn="l"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730250" indent="184150" algn="l"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096963" indent="274638" algn="l"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462088" indent="366713" algn="l"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296">
          <p15:clr>
            <a:srgbClr val="A4A3A4"/>
          </p15:clr>
        </p15:guide>
        <p15:guide id="2" pos="2304">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67676"/>
    <a:srgbClr val="F3FFFF"/>
    <a:srgbClr val="818181"/>
    <a:srgbClr val="F1F1F2"/>
    <a:srgbClr val="20E37E"/>
    <a:srgbClr val="00FFFF"/>
    <a:srgbClr val="80FF00"/>
    <a:srgbClr val="FBFDFC"/>
    <a:srgbClr val="EEEEEE"/>
    <a:srgbClr val="FAFDF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63" autoAdjust="0"/>
    <p:restoredTop sz="93151" autoAdjust="0"/>
  </p:normalViewPr>
  <p:slideViewPr>
    <p:cSldViewPr>
      <p:cViewPr varScale="1">
        <p:scale>
          <a:sx n="176" d="100"/>
          <a:sy n="176" d="100"/>
        </p:scale>
        <p:origin x="784" y="184"/>
      </p:cViewPr>
      <p:guideLst>
        <p:guide orient="horz" pos="1296"/>
        <p:guide pos="230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00" d="100"/>
        <a:sy n="200" d="100"/>
      </p:scale>
      <p:origin x="0" y="10328"/>
    </p:cViewPr>
  </p:sorterViewPr>
  <p:notesViewPr>
    <p:cSldViewPr snapToGrid="0">
      <p:cViewPr>
        <p:scale>
          <a:sx n="155" d="100"/>
          <a:sy n="155" d="100"/>
        </p:scale>
        <p:origin x="-3312" y="184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 Type="http://schemas.openxmlformats.org/officeDocument/2006/relationships/slideMaster" Target="slideMasters/slideMaster3.xml"/><Relationship Id="rId21" Type="http://schemas.openxmlformats.org/officeDocument/2006/relationships/slide" Target="slides/slide11.xml"/><Relationship Id="rId7" Type="http://schemas.openxmlformats.org/officeDocument/2006/relationships/slideMaster" Target="slideMasters/slideMaster7.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notesMaster" Target="notesMasters/notesMaster1.xml"/><Relationship Id="rId10" Type="http://schemas.openxmlformats.org/officeDocument/2006/relationships/slideMaster" Target="slideMasters/slideMaster10.xml"/><Relationship Id="rId19" Type="http://schemas.openxmlformats.org/officeDocument/2006/relationships/slide" Target="slides/slide9.xml"/><Relationship Id="rId31"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presProps" Target="presProps.xml"/><Relationship Id="rId8" Type="http://schemas.openxmlformats.org/officeDocument/2006/relationships/slideMaster" Target="slideMasters/slideMaster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ea typeface="ＭＳ Ｐゴシック" pitchFamily="-112" charset="-128"/>
                <a:cs typeface="+mn-cs"/>
              </a:defRPr>
            </a:lvl1pPr>
          </a:lstStyle>
          <a:p>
            <a:pPr>
              <a:defRPr/>
            </a:pPr>
            <a:endParaRPr lang="en-US" dirty="0"/>
          </a:p>
        </p:txBody>
      </p:sp>
      <p:sp>
        <p:nvSpPr>
          <p:cNvPr id="24579"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ea typeface="ＭＳ Ｐゴシック" pitchFamily="-112" charset="-128"/>
                <a:cs typeface="+mn-cs"/>
              </a:defRPr>
            </a:lvl1pPr>
          </a:lstStyle>
          <a:p>
            <a:pPr>
              <a:defRPr/>
            </a:pPr>
            <a:endParaRPr lang="en-US" dirty="0"/>
          </a:p>
        </p:txBody>
      </p:sp>
      <p:sp>
        <p:nvSpPr>
          <p:cNvPr id="24580"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ea typeface="ＭＳ Ｐゴシック" pitchFamily="-112" charset="-128"/>
                <a:cs typeface="+mn-cs"/>
              </a:defRPr>
            </a:lvl1pPr>
          </a:lstStyle>
          <a:p>
            <a:pPr>
              <a:defRPr/>
            </a:pPr>
            <a:endParaRPr lang="en-US" dirty="0"/>
          </a:p>
        </p:txBody>
      </p:sp>
      <p:sp>
        <p:nvSpPr>
          <p:cNvPr id="24581"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66F02BA5-4795-994B-81D0-FA94910C4C1A}" type="slidenum">
              <a:rPr lang="en-US"/>
              <a:pPr/>
              <a:t>‹#›</a:t>
            </a:fld>
            <a:endParaRPr lang="en-US" dirty="0"/>
          </a:p>
        </p:txBody>
      </p:sp>
    </p:spTree>
    <p:extLst>
      <p:ext uri="{BB962C8B-B14F-4D97-AF65-F5344CB8AC3E}">
        <p14:creationId xmlns:p14="http://schemas.microsoft.com/office/powerpoint/2010/main" val="2211126499"/>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tiff>
</file>

<file path=ppt/media/image21.png>
</file>

<file path=ppt/media/image22.tiff>
</file>

<file path=ppt/media/image23.tiff>
</file>

<file path=ppt/media/image3.jpeg>
</file>

<file path=ppt/media/image4.png>
</file>

<file path=ppt/media/image5.png>
</file>

<file path=ppt/media/image7.png>
</file>

<file path=ppt/media/image8.png>
</file>

<file path=ppt/media/image9.jpeg>
</file>

<file path=ppt/media/media1.mp4>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0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ea typeface="ＭＳ Ｐゴシック" pitchFamily="-112" charset="-128"/>
                <a:cs typeface="+mn-cs"/>
              </a:defRPr>
            </a:lvl1pPr>
          </a:lstStyle>
          <a:p>
            <a:pPr>
              <a:defRPr/>
            </a:pPr>
            <a:endParaRPr lang="en-US" dirty="0"/>
          </a:p>
        </p:txBody>
      </p:sp>
      <p:sp>
        <p:nvSpPr>
          <p:cNvPr id="51203"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ea typeface="ＭＳ Ｐゴシック" pitchFamily="-112" charset="-128"/>
                <a:cs typeface="+mn-cs"/>
              </a:defRPr>
            </a:lvl1pPr>
          </a:lstStyle>
          <a:p>
            <a:pPr>
              <a:defRPr/>
            </a:pPr>
            <a:endParaRPr lang="en-US" dirty="0"/>
          </a:p>
        </p:txBody>
      </p:sp>
      <p:sp>
        <p:nvSpPr>
          <p:cNvPr id="7172"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1205"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1206"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ea typeface="ＭＳ Ｐゴシック" pitchFamily="-112" charset="-128"/>
                <a:cs typeface="+mn-cs"/>
              </a:defRPr>
            </a:lvl1pPr>
          </a:lstStyle>
          <a:p>
            <a:pPr>
              <a:defRPr/>
            </a:pPr>
            <a:endParaRPr lang="en-US" dirty="0"/>
          </a:p>
        </p:txBody>
      </p:sp>
      <p:sp>
        <p:nvSpPr>
          <p:cNvPr id="51207"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706F8D69-B00F-F44E-9B61-4DC184CA17F8}" type="slidenum">
              <a:rPr lang="en-US"/>
              <a:pPr/>
              <a:t>‹#›</a:t>
            </a:fld>
            <a:endParaRPr lang="en-US" dirty="0"/>
          </a:p>
        </p:txBody>
      </p:sp>
    </p:spTree>
    <p:extLst>
      <p:ext uri="{BB962C8B-B14F-4D97-AF65-F5344CB8AC3E}">
        <p14:creationId xmlns:p14="http://schemas.microsoft.com/office/powerpoint/2010/main" val="173496680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000" kern="1200">
        <a:solidFill>
          <a:schemeClr val="tx1"/>
        </a:solidFill>
        <a:latin typeface="Arial" pitchFamily="-108" charset="0"/>
        <a:ea typeface="ＭＳ Ｐゴシック" pitchFamily="-108" charset="-128"/>
        <a:cs typeface="ＭＳ Ｐゴシック" pitchFamily="-108" charset="-128"/>
      </a:defRPr>
    </a:lvl1pPr>
    <a:lvl2pPr marL="365125" algn="l" rtl="0" eaLnBrk="0" fontAlgn="base" hangingPunct="0">
      <a:spcBef>
        <a:spcPct val="30000"/>
      </a:spcBef>
      <a:spcAft>
        <a:spcPct val="0"/>
      </a:spcAft>
      <a:defRPr sz="1000" kern="1200">
        <a:solidFill>
          <a:schemeClr val="tx1"/>
        </a:solidFill>
        <a:latin typeface="Arial" pitchFamily="-108" charset="0"/>
        <a:ea typeface="ＭＳ Ｐゴシック" pitchFamily="-108" charset="-128"/>
        <a:cs typeface="+mn-cs"/>
      </a:defRPr>
    </a:lvl2pPr>
    <a:lvl3pPr marL="730250" algn="l" rtl="0" eaLnBrk="0" fontAlgn="base" hangingPunct="0">
      <a:spcBef>
        <a:spcPct val="30000"/>
      </a:spcBef>
      <a:spcAft>
        <a:spcPct val="0"/>
      </a:spcAft>
      <a:defRPr sz="1000" kern="1200">
        <a:solidFill>
          <a:schemeClr val="tx1"/>
        </a:solidFill>
        <a:latin typeface="Arial" pitchFamily="-108" charset="0"/>
        <a:ea typeface="ＭＳ Ｐゴシック" pitchFamily="-108" charset="-128"/>
        <a:cs typeface="+mn-cs"/>
      </a:defRPr>
    </a:lvl3pPr>
    <a:lvl4pPr marL="1096963" algn="l" rtl="0" eaLnBrk="0" fontAlgn="base" hangingPunct="0">
      <a:spcBef>
        <a:spcPct val="30000"/>
      </a:spcBef>
      <a:spcAft>
        <a:spcPct val="0"/>
      </a:spcAft>
      <a:defRPr sz="1000" kern="1200">
        <a:solidFill>
          <a:schemeClr val="tx1"/>
        </a:solidFill>
        <a:latin typeface="Arial" pitchFamily="-108" charset="0"/>
        <a:ea typeface="ＭＳ Ｐゴシック" pitchFamily="-108" charset="-128"/>
        <a:cs typeface="+mn-cs"/>
      </a:defRPr>
    </a:lvl4pPr>
    <a:lvl5pPr marL="1462088" algn="l" rtl="0" eaLnBrk="0" fontAlgn="base" hangingPunct="0">
      <a:spcBef>
        <a:spcPct val="30000"/>
      </a:spcBef>
      <a:spcAft>
        <a:spcPct val="0"/>
      </a:spcAft>
      <a:defRPr sz="1000" kern="1200">
        <a:solidFill>
          <a:schemeClr val="tx1"/>
        </a:solidFill>
        <a:latin typeface="Arial" pitchFamily="-108" charset="0"/>
        <a:ea typeface="ＭＳ Ｐゴシック" pitchFamily="-108" charset="-128"/>
        <a:cs typeface="+mn-cs"/>
      </a:defRPr>
    </a:lvl5pPr>
    <a:lvl6pPr marL="1828800" algn="l" defTabSz="365760" rtl="0" eaLnBrk="1" latinLnBrk="0" hangingPunct="1">
      <a:defRPr sz="1000" kern="1200">
        <a:solidFill>
          <a:schemeClr val="tx1"/>
        </a:solidFill>
        <a:latin typeface="+mn-lt"/>
        <a:ea typeface="+mn-ea"/>
        <a:cs typeface="+mn-cs"/>
      </a:defRPr>
    </a:lvl6pPr>
    <a:lvl7pPr marL="2194560" algn="l" defTabSz="365760" rtl="0" eaLnBrk="1" latinLnBrk="0" hangingPunct="1">
      <a:defRPr sz="1000" kern="1200">
        <a:solidFill>
          <a:schemeClr val="tx1"/>
        </a:solidFill>
        <a:latin typeface="+mn-lt"/>
        <a:ea typeface="+mn-ea"/>
        <a:cs typeface="+mn-cs"/>
      </a:defRPr>
    </a:lvl7pPr>
    <a:lvl8pPr marL="2560320" algn="l" defTabSz="365760" rtl="0" eaLnBrk="1" latinLnBrk="0" hangingPunct="1">
      <a:defRPr sz="1000" kern="1200">
        <a:solidFill>
          <a:schemeClr val="tx1"/>
        </a:solidFill>
        <a:latin typeface="+mn-lt"/>
        <a:ea typeface="+mn-ea"/>
        <a:cs typeface="+mn-cs"/>
      </a:defRPr>
    </a:lvl8pPr>
    <a:lvl9pPr marL="2926080" algn="l" defTabSz="365760" rtl="0" eaLnBrk="1" latinLnBrk="0" hangingPunct="1">
      <a:defRPr sz="10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i="0"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02D86E-3957-4652-9458-B41012F00ED5}" type="slidenum">
              <a:rPr kumimoji="0" lang="en-US" sz="1200" b="0" i="0" u="none" strike="noStrike" kern="1200" cap="none" spc="0" normalizeH="0" baseline="0" noProof="0" smtClean="0">
                <a:ln>
                  <a:noFill/>
                </a:ln>
                <a:solidFill>
                  <a:prstClr val="black"/>
                </a:solidFill>
                <a:effectLst/>
                <a:uLnTx/>
                <a:uFillTx/>
                <a:latin typeface="Calibri"/>
                <a:ea typeface="ＭＳ Ｐゴシック" charset="0"/>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a:ea typeface="ＭＳ Ｐゴシック" charset="0"/>
              <a:cs typeface="+mn-cs"/>
            </a:endParaRPr>
          </a:p>
        </p:txBody>
      </p:sp>
    </p:spTree>
    <p:extLst>
      <p:ext uri="{BB962C8B-B14F-4D97-AF65-F5344CB8AC3E}">
        <p14:creationId xmlns:p14="http://schemas.microsoft.com/office/powerpoint/2010/main" val="6469955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8361001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27883428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Slide Image Placeholder 1">
            <a:extLst>
              <a:ext uri="{FF2B5EF4-FFF2-40B4-BE49-F238E27FC236}">
                <a16:creationId xmlns:a16="http://schemas.microsoft.com/office/drawing/2014/main" id="{589AEF1D-3CF4-254D-B008-1A0918431ED1}"/>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0" name="Notes Placeholder 2">
            <a:extLst>
              <a:ext uri="{FF2B5EF4-FFF2-40B4-BE49-F238E27FC236}">
                <a16:creationId xmlns:a16="http://schemas.microsoft.com/office/drawing/2014/main" id="{4993ACDE-265E-5A48-B58A-BDFAE523FCD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indent="0">
              <a:spcBef>
                <a:spcPct val="0"/>
              </a:spcBef>
              <a:buFontTx/>
              <a:buNone/>
            </a:pPr>
            <a:endParaRPr lang="en-US" altLang="en-US" dirty="0"/>
          </a:p>
        </p:txBody>
      </p:sp>
      <p:sp>
        <p:nvSpPr>
          <p:cNvPr id="7171" name="Slide Number Placeholder 3">
            <a:extLst>
              <a:ext uri="{FF2B5EF4-FFF2-40B4-BE49-F238E27FC236}">
                <a16:creationId xmlns:a16="http://schemas.microsoft.com/office/drawing/2014/main" id="{F4FDF070-1758-8F40-9028-8D6310DC13E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D3A1E72-6577-414F-811F-0A7E93D24BFB}"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pitchFamily="34" charset="0"/>
                <a:ea typeface="ＭＳ Ｐゴシック" charset="0"/>
                <a:cs typeface="+mn-cs"/>
              </a:rPr>
              <a:pPr marL="0" marR="0" lvl="0" indent="0" algn="r" defTabSz="914400" rtl="0" eaLnBrk="1" fontAlgn="base" latinLnBrk="0" hangingPunct="1">
                <a:lnSpc>
                  <a:spcPct val="100000"/>
                </a:lnSpc>
                <a:spcBef>
                  <a:spcPct val="0"/>
                </a:spcBef>
                <a:spcAft>
                  <a:spcPct val="0"/>
                </a:spcAft>
                <a:buClrTx/>
                <a:buSzTx/>
                <a:buFontTx/>
                <a:buNone/>
                <a:tabLst/>
                <a:defRPr/>
              </a:pPr>
              <a:t>12</a:t>
            </a:fld>
            <a:endParaRPr kumimoji="0" lang="en-US" altLang="en-US" sz="12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charset="0"/>
              <a:cs typeface="+mn-cs"/>
            </a:endParaRPr>
          </a:p>
        </p:txBody>
      </p:sp>
    </p:spTree>
    <p:extLst>
      <p:ext uri="{BB962C8B-B14F-4D97-AF65-F5344CB8AC3E}">
        <p14:creationId xmlns:p14="http://schemas.microsoft.com/office/powerpoint/2010/main" val="4316939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8009413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42785625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Slide Image Placeholder 1">
            <a:extLst>
              <a:ext uri="{FF2B5EF4-FFF2-40B4-BE49-F238E27FC236}">
                <a16:creationId xmlns:a16="http://schemas.microsoft.com/office/drawing/2014/main" id="{589AEF1D-3CF4-254D-B008-1A0918431ED1}"/>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0" name="Notes Placeholder 2">
            <a:extLst>
              <a:ext uri="{FF2B5EF4-FFF2-40B4-BE49-F238E27FC236}">
                <a16:creationId xmlns:a16="http://schemas.microsoft.com/office/drawing/2014/main" id="{4993ACDE-265E-5A48-B58A-BDFAE523FCD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indent="0">
              <a:spcBef>
                <a:spcPct val="0"/>
              </a:spcBef>
              <a:buFontTx/>
              <a:buNone/>
            </a:pPr>
            <a:endParaRPr lang="en-US" altLang="en-US" dirty="0"/>
          </a:p>
        </p:txBody>
      </p:sp>
      <p:sp>
        <p:nvSpPr>
          <p:cNvPr id="7171" name="Slide Number Placeholder 3">
            <a:extLst>
              <a:ext uri="{FF2B5EF4-FFF2-40B4-BE49-F238E27FC236}">
                <a16:creationId xmlns:a16="http://schemas.microsoft.com/office/drawing/2014/main" id="{F4FDF070-1758-8F40-9028-8D6310DC13E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D3A1E72-6577-414F-811F-0A7E93D24BFB}"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pitchFamily="34" charset="0"/>
                <a:ea typeface="ＭＳ Ｐゴシック" charset="0"/>
                <a:cs typeface="+mn-cs"/>
              </a:rPr>
              <a:pPr marL="0" marR="0" lvl="0" indent="0" algn="r" defTabSz="914400" rtl="0" eaLnBrk="1" fontAlgn="base" latinLnBrk="0" hangingPunct="1">
                <a:lnSpc>
                  <a:spcPct val="100000"/>
                </a:lnSpc>
                <a:spcBef>
                  <a:spcPct val="0"/>
                </a:spcBef>
                <a:spcAft>
                  <a:spcPct val="0"/>
                </a:spcAft>
                <a:buClrTx/>
                <a:buSzTx/>
                <a:buFontTx/>
                <a:buNone/>
                <a:tabLst/>
                <a:defRPr/>
              </a:pPr>
              <a:t>15</a:t>
            </a:fld>
            <a:endParaRPr kumimoji="0" lang="en-US" altLang="en-US" sz="12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charset="0"/>
              <a:cs typeface="+mn-cs"/>
            </a:endParaRPr>
          </a:p>
        </p:txBody>
      </p:sp>
    </p:spTree>
    <p:extLst>
      <p:ext uri="{BB962C8B-B14F-4D97-AF65-F5344CB8AC3E}">
        <p14:creationId xmlns:p14="http://schemas.microsoft.com/office/powerpoint/2010/main" val="18080474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4799885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40964911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26971424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29995548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Slide Image Placeholder 1">
            <a:extLst>
              <a:ext uri="{FF2B5EF4-FFF2-40B4-BE49-F238E27FC236}">
                <a16:creationId xmlns:a16="http://schemas.microsoft.com/office/drawing/2014/main" id="{589AEF1D-3CF4-254D-B008-1A0918431ED1}"/>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0" name="Notes Placeholder 2">
            <a:extLst>
              <a:ext uri="{FF2B5EF4-FFF2-40B4-BE49-F238E27FC236}">
                <a16:creationId xmlns:a16="http://schemas.microsoft.com/office/drawing/2014/main" id="{4993ACDE-265E-5A48-B58A-BDFAE523FCD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indent="0">
              <a:spcBef>
                <a:spcPct val="0"/>
              </a:spcBef>
              <a:buFontTx/>
              <a:buNone/>
            </a:pPr>
            <a:endParaRPr lang="en-US" altLang="en-US" dirty="0"/>
          </a:p>
        </p:txBody>
      </p:sp>
      <p:sp>
        <p:nvSpPr>
          <p:cNvPr id="7171" name="Slide Number Placeholder 3">
            <a:extLst>
              <a:ext uri="{FF2B5EF4-FFF2-40B4-BE49-F238E27FC236}">
                <a16:creationId xmlns:a16="http://schemas.microsoft.com/office/drawing/2014/main" id="{F4FDF070-1758-8F40-9028-8D6310DC13E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D3A1E72-6577-414F-811F-0A7E93D24BFB}"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pitchFamily="34" charset="0"/>
                <a:ea typeface="ＭＳ Ｐゴシック" charset="0"/>
                <a:cs typeface="+mn-cs"/>
              </a:rPr>
              <a:pPr marL="0" marR="0" lvl="0" indent="0" algn="r" defTabSz="914400" rtl="0" eaLnBrk="1" fontAlgn="base" latinLnBrk="0" hangingPunct="1">
                <a:lnSpc>
                  <a:spcPct val="100000"/>
                </a:lnSpc>
                <a:spcBef>
                  <a:spcPct val="0"/>
                </a:spcBef>
                <a:spcAft>
                  <a:spcPct val="0"/>
                </a:spcAft>
                <a:buClrTx/>
                <a:buSzTx/>
                <a:buFontTx/>
                <a:buNone/>
                <a:tabLst/>
                <a:defRPr/>
              </a:pPr>
              <a:t>4</a:t>
            </a:fld>
            <a:endParaRPr kumimoji="0" lang="en-US" altLang="en-US" sz="12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charset="0"/>
              <a:cs typeface="+mn-cs"/>
            </a:endParaRPr>
          </a:p>
        </p:txBody>
      </p:sp>
    </p:spTree>
    <p:extLst>
      <p:ext uri="{BB962C8B-B14F-4D97-AF65-F5344CB8AC3E}">
        <p14:creationId xmlns:p14="http://schemas.microsoft.com/office/powerpoint/2010/main" val="2689883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9368218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7863449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354879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Slide Image Placeholder 1">
            <a:extLst>
              <a:ext uri="{FF2B5EF4-FFF2-40B4-BE49-F238E27FC236}">
                <a16:creationId xmlns:a16="http://schemas.microsoft.com/office/drawing/2014/main" id="{589AEF1D-3CF4-254D-B008-1A0918431ED1}"/>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0" name="Notes Placeholder 2">
            <a:extLst>
              <a:ext uri="{FF2B5EF4-FFF2-40B4-BE49-F238E27FC236}">
                <a16:creationId xmlns:a16="http://schemas.microsoft.com/office/drawing/2014/main" id="{4993ACDE-265E-5A48-B58A-BDFAE523FCD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indent="0">
              <a:spcBef>
                <a:spcPct val="0"/>
              </a:spcBef>
              <a:buFontTx/>
              <a:buNone/>
            </a:pPr>
            <a:endParaRPr lang="en-US" altLang="en-US" dirty="0"/>
          </a:p>
        </p:txBody>
      </p:sp>
      <p:sp>
        <p:nvSpPr>
          <p:cNvPr id="7171" name="Slide Number Placeholder 3">
            <a:extLst>
              <a:ext uri="{FF2B5EF4-FFF2-40B4-BE49-F238E27FC236}">
                <a16:creationId xmlns:a16="http://schemas.microsoft.com/office/drawing/2014/main" id="{F4FDF070-1758-8F40-9028-8D6310DC13E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D3A1E72-6577-414F-811F-0A7E93D24BFB}"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pitchFamily="34" charset="0"/>
                <a:ea typeface="ＭＳ Ｐゴシック" charset="0"/>
                <a:cs typeface="+mn-cs"/>
              </a:rPr>
              <a:pPr marL="0" marR="0" lvl="0" indent="0" algn="r" defTabSz="914400" rtl="0" eaLnBrk="1" fontAlgn="base" latinLnBrk="0" hangingPunct="1">
                <a:lnSpc>
                  <a:spcPct val="100000"/>
                </a:lnSpc>
                <a:spcBef>
                  <a:spcPct val="0"/>
                </a:spcBef>
                <a:spcAft>
                  <a:spcPct val="0"/>
                </a:spcAft>
                <a:buClrTx/>
                <a:buSzTx/>
                <a:buFontTx/>
                <a:buNone/>
                <a:tabLst/>
                <a:defRPr/>
              </a:pPr>
              <a:t>8</a:t>
            </a:fld>
            <a:endParaRPr kumimoji="0" lang="en-US" altLang="en-US" sz="12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charset="0"/>
              <a:cs typeface="+mn-cs"/>
            </a:endParaRPr>
          </a:p>
        </p:txBody>
      </p:sp>
    </p:spTree>
    <p:extLst>
      <p:ext uri="{BB962C8B-B14F-4D97-AF65-F5344CB8AC3E}">
        <p14:creationId xmlns:p14="http://schemas.microsoft.com/office/powerpoint/2010/main" val="30154470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29609546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0658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19AFA9C-475D-4047-92D9-028B4264C12B}" type="datetimeFigureOut">
              <a:rPr lang="en-US" smtClean="0"/>
              <a:pPr/>
              <a:t>3/19/20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1659280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761" y="163830"/>
            <a:ext cx="2406650" cy="697230"/>
          </a:xfrm>
        </p:spPr>
        <p:txBody>
          <a:bodyPr anchor="b"/>
          <a:lstStyle>
            <a:lvl1pPr algn="l">
              <a:defRPr sz="1600" b="1"/>
            </a:lvl1pPr>
          </a:lstStyle>
          <a:p>
            <a:r>
              <a:rPr lang="en-US"/>
              <a:t>Click to edit Master title style</a:t>
            </a:r>
          </a:p>
        </p:txBody>
      </p:sp>
      <p:sp>
        <p:nvSpPr>
          <p:cNvPr id="3" name="Content Placeholder 2"/>
          <p:cNvSpPr>
            <a:spLocks noGrp="1"/>
          </p:cNvSpPr>
          <p:nvPr>
            <p:ph idx="1"/>
          </p:nvPr>
        </p:nvSpPr>
        <p:spPr>
          <a:xfrm>
            <a:off x="2860040" y="163832"/>
            <a:ext cx="4089400" cy="3511868"/>
          </a:xfrm>
        </p:spPr>
        <p:txBody>
          <a:bodyPr/>
          <a:lstStyle>
            <a:lvl1pPr>
              <a:defRPr sz="2600"/>
            </a:lvl1pPr>
            <a:lvl2pPr>
              <a:defRPr sz="2200"/>
            </a:lvl2pPr>
            <a:lvl3pPr>
              <a:defRPr sz="19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761" y="861061"/>
            <a:ext cx="2406650" cy="2814638"/>
          </a:xfrm>
        </p:spPr>
        <p:txBody>
          <a:bodyPr/>
          <a:lstStyle>
            <a:lvl1pPr marL="0" indent="0">
              <a:buNone/>
              <a:defRPr sz="1100"/>
            </a:lvl1pPr>
            <a:lvl2pPr marL="365760" indent="0">
              <a:buNone/>
              <a:defRPr sz="1000"/>
            </a:lvl2pPr>
            <a:lvl3pPr marL="731520" indent="0">
              <a:buNone/>
              <a:defRPr sz="800"/>
            </a:lvl3pPr>
            <a:lvl4pPr marL="1097280" indent="0">
              <a:buNone/>
              <a:defRPr sz="700"/>
            </a:lvl4pPr>
            <a:lvl5pPr marL="1463040" indent="0">
              <a:buNone/>
              <a:defRPr sz="700"/>
            </a:lvl5pPr>
            <a:lvl6pPr marL="1828800" indent="0">
              <a:buNone/>
              <a:defRPr sz="700"/>
            </a:lvl6pPr>
            <a:lvl7pPr marL="2194560" indent="0">
              <a:buNone/>
              <a:defRPr sz="700"/>
            </a:lvl7pPr>
            <a:lvl8pPr marL="2560320" indent="0">
              <a:buNone/>
              <a:defRPr sz="700"/>
            </a:lvl8pPr>
            <a:lvl9pPr marL="2926080" indent="0">
              <a:buNone/>
              <a:defRPr sz="700"/>
            </a:lvl9pPr>
          </a:lstStyle>
          <a:p>
            <a:pPr lvl="0"/>
            <a:r>
              <a:rPr lang="en-US"/>
              <a:t>Click to edit Master text styles</a:t>
            </a:r>
          </a:p>
        </p:txBody>
      </p:sp>
      <p:sp>
        <p:nvSpPr>
          <p:cNvPr id="5" name="Date Placeholder 4"/>
          <p:cNvSpPr>
            <a:spLocks noGrp="1"/>
          </p:cNvSpPr>
          <p:nvPr>
            <p:ph type="dt" sz="half" idx="10"/>
          </p:nvPr>
        </p:nvSpPr>
        <p:spPr/>
        <p:txBody>
          <a:bodyPr/>
          <a:lstStyle/>
          <a:p>
            <a:fld id="{E19AFA9C-475D-4047-92D9-028B4264C12B}" type="datetimeFigureOut">
              <a:rPr lang="en-US" smtClean="0"/>
              <a:pPr/>
              <a:t>3/19/20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23919901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830" y="2880363"/>
            <a:ext cx="4389120" cy="340043"/>
          </a:xfrm>
        </p:spPr>
        <p:txBody>
          <a:bodyPr anchor="b"/>
          <a:lstStyle>
            <a:lvl1pPr algn="l">
              <a:defRPr sz="1600" b="1"/>
            </a:lvl1pPr>
          </a:lstStyle>
          <a:p>
            <a:r>
              <a:rPr lang="en-US"/>
              <a:t>Click to edit Master title style</a:t>
            </a:r>
          </a:p>
        </p:txBody>
      </p:sp>
      <p:sp>
        <p:nvSpPr>
          <p:cNvPr id="3" name="Picture Placeholder 2"/>
          <p:cNvSpPr>
            <a:spLocks noGrp="1"/>
          </p:cNvSpPr>
          <p:nvPr>
            <p:ph type="pic" idx="1"/>
          </p:nvPr>
        </p:nvSpPr>
        <p:spPr>
          <a:xfrm>
            <a:off x="1433830" y="367665"/>
            <a:ext cx="4389120" cy="2468880"/>
          </a:xfrm>
        </p:spPr>
        <p:txBody>
          <a:bodyPr/>
          <a:lstStyle>
            <a:lvl1pPr marL="0" indent="0">
              <a:buNone/>
              <a:defRPr sz="2600"/>
            </a:lvl1pPr>
            <a:lvl2pPr marL="365760" indent="0">
              <a:buNone/>
              <a:defRPr sz="2200"/>
            </a:lvl2pPr>
            <a:lvl3pPr marL="731520" indent="0">
              <a:buNone/>
              <a:defRPr sz="1900"/>
            </a:lvl3pPr>
            <a:lvl4pPr marL="1097280" indent="0">
              <a:buNone/>
              <a:defRPr sz="1600"/>
            </a:lvl4pPr>
            <a:lvl5pPr marL="1463040" indent="0">
              <a:buNone/>
              <a:defRPr sz="1600"/>
            </a:lvl5pPr>
            <a:lvl6pPr marL="1828800" indent="0">
              <a:buNone/>
              <a:defRPr sz="1600"/>
            </a:lvl6pPr>
            <a:lvl7pPr marL="2194560" indent="0">
              <a:buNone/>
              <a:defRPr sz="1600"/>
            </a:lvl7pPr>
            <a:lvl8pPr marL="2560320" indent="0">
              <a:buNone/>
              <a:defRPr sz="1600"/>
            </a:lvl8pPr>
            <a:lvl9pPr marL="2926080" indent="0">
              <a:buNone/>
              <a:defRPr sz="1600"/>
            </a:lvl9pPr>
          </a:lstStyle>
          <a:p>
            <a:r>
              <a:rPr lang="en-US" dirty="0"/>
              <a:t>Click icon to add picture</a:t>
            </a:r>
          </a:p>
        </p:txBody>
      </p:sp>
      <p:sp>
        <p:nvSpPr>
          <p:cNvPr id="4" name="Text Placeholder 3"/>
          <p:cNvSpPr>
            <a:spLocks noGrp="1"/>
          </p:cNvSpPr>
          <p:nvPr>
            <p:ph type="body" sz="half" idx="2"/>
          </p:nvPr>
        </p:nvSpPr>
        <p:spPr>
          <a:xfrm>
            <a:off x="1433830" y="3220403"/>
            <a:ext cx="4389120" cy="482918"/>
          </a:xfrm>
        </p:spPr>
        <p:txBody>
          <a:bodyPr/>
          <a:lstStyle>
            <a:lvl1pPr marL="0" indent="0">
              <a:buNone/>
              <a:defRPr sz="1100"/>
            </a:lvl1pPr>
            <a:lvl2pPr marL="365760" indent="0">
              <a:buNone/>
              <a:defRPr sz="1000"/>
            </a:lvl2pPr>
            <a:lvl3pPr marL="731520" indent="0">
              <a:buNone/>
              <a:defRPr sz="800"/>
            </a:lvl3pPr>
            <a:lvl4pPr marL="1097280" indent="0">
              <a:buNone/>
              <a:defRPr sz="700"/>
            </a:lvl4pPr>
            <a:lvl5pPr marL="1463040" indent="0">
              <a:buNone/>
              <a:defRPr sz="700"/>
            </a:lvl5pPr>
            <a:lvl6pPr marL="1828800" indent="0">
              <a:buNone/>
              <a:defRPr sz="700"/>
            </a:lvl6pPr>
            <a:lvl7pPr marL="2194560" indent="0">
              <a:buNone/>
              <a:defRPr sz="700"/>
            </a:lvl7pPr>
            <a:lvl8pPr marL="2560320" indent="0">
              <a:buNone/>
              <a:defRPr sz="700"/>
            </a:lvl8pPr>
            <a:lvl9pPr marL="2926080" indent="0">
              <a:buNone/>
              <a:defRPr sz="700"/>
            </a:lvl9pPr>
          </a:lstStyle>
          <a:p>
            <a:pPr lvl="0"/>
            <a:r>
              <a:rPr lang="en-US"/>
              <a:t>Click to edit Master text styles</a:t>
            </a:r>
          </a:p>
        </p:txBody>
      </p:sp>
      <p:sp>
        <p:nvSpPr>
          <p:cNvPr id="5" name="Date Placeholder 4"/>
          <p:cNvSpPr>
            <a:spLocks noGrp="1"/>
          </p:cNvSpPr>
          <p:nvPr>
            <p:ph type="dt" sz="half" idx="10"/>
          </p:nvPr>
        </p:nvSpPr>
        <p:spPr/>
        <p:txBody>
          <a:bodyPr/>
          <a:lstStyle/>
          <a:p>
            <a:fld id="{E19AFA9C-475D-4047-92D9-028B4264C12B}" type="datetimeFigureOut">
              <a:rPr lang="en-US" smtClean="0"/>
              <a:pPr/>
              <a:t>3/19/20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3667932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19AFA9C-475D-4047-92D9-028B4264C12B}" type="datetimeFigureOut">
              <a:rPr lang="en-US" smtClean="0"/>
              <a:pPr/>
              <a:t>3/19/20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10226074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520" y="164783"/>
            <a:ext cx="1645920" cy="351091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760" y="164783"/>
            <a:ext cx="4815840" cy="351091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19AFA9C-475D-4047-92D9-028B4264C12B}" type="datetimeFigureOut">
              <a:rPr lang="en-US" smtClean="0"/>
              <a:pPr/>
              <a:t>3/19/20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13847720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9" name="Rectangle 3"/>
          <p:cNvSpPr>
            <a:spLocks noGrp="1" noChangeArrowheads="1"/>
          </p:cNvSpPr>
          <p:nvPr>
            <p:ph type="body" idx="1"/>
          </p:nvPr>
        </p:nvSpPr>
        <p:spPr>
          <a:xfrm>
            <a:off x="279400" y="762000"/>
            <a:ext cx="6807200" cy="3124200"/>
          </a:xfrm>
          <a:prstGeom prst="rect">
            <a:avLst/>
          </a:prstGeom>
        </p:spPr>
        <p:txBody>
          <a:bodyPr lIns="91440" tIns="45720" rIns="91440" bIns="45720"/>
          <a:lstStyle>
            <a:lvl1pPr eaLnBrk="1" hangingPunct="1">
              <a:spcBef>
                <a:spcPts val="160"/>
              </a:spcBef>
              <a:spcAft>
                <a:spcPts val="160"/>
              </a:spcAft>
              <a:buClr>
                <a:schemeClr val="accent6"/>
              </a:buClr>
              <a:buFont typeface="Wingdings" pitchFamily="-112" charset="2"/>
              <a:buChar char="§"/>
              <a:defRPr/>
            </a:lvl1pPr>
          </a:lstStyle>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This subtitle is 20 points </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Bullets are blue</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They have 110% line spacing, 2 points before &amp; after</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Longer bullets in the form of a paragraph are harder to read if there is insufficient line spacing. This is the maximum recommended number of lines per slide (seven).</a:t>
            </a:r>
          </a:p>
          <a:p>
            <a:pPr lvl="1" eaLnBrk="1" hangingPunct="1">
              <a:buClr>
                <a:schemeClr val="accent6"/>
              </a:buClr>
              <a:buFont typeface="Wingdings" pitchFamily="-112" charset="2"/>
              <a:buChar char="§"/>
              <a:defRPr/>
            </a:pPr>
            <a:r>
              <a:rPr lang="en-US" sz="1700" dirty="0">
                <a:solidFill>
                  <a:schemeClr val="tx1"/>
                </a:solidFill>
                <a:effectLst/>
                <a:ea typeface="ＭＳ Ｐゴシック" pitchFamily="-112" charset="-128"/>
              </a:rPr>
              <a:t>Sub bullets look like this</a:t>
            </a:r>
            <a:endParaRPr lang="en-US" sz="1800" dirty="0">
              <a:solidFill>
                <a:schemeClr val="tx1"/>
              </a:solidFill>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28137318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34587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3"/>
          <p:cNvSpPr>
            <a:spLocks noGrp="1" noChangeArrowheads="1"/>
          </p:cNvSpPr>
          <p:nvPr>
            <p:ph type="body" idx="1"/>
          </p:nvPr>
        </p:nvSpPr>
        <p:spPr>
          <a:xfrm>
            <a:off x="279400" y="762000"/>
            <a:ext cx="6807200" cy="3124200"/>
          </a:xfrm>
          <a:prstGeom prst="rect">
            <a:avLst/>
          </a:prstGeom>
        </p:spPr>
        <p:txBody>
          <a:bodyPr lIns="91440" tIns="45720" rIns="91440" bIns="45720"/>
          <a:lstStyle>
            <a:lvl1pPr eaLnBrk="1" hangingPunct="1">
              <a:spcBef>
                <a:spcPts val="160"/>
              </a:spcBef>
              <a:spcAft>
                <a:spcPts val="160"/>
              </a:spcAft>
              <a:buClr>
                <a:schemeClr val="accent6"/>
              </a:buClr>
              <a:buFont typeface="Wingdings" pitchFamily="-112" charset="2"/>
              <a:buChar char="§"/>
              <a:defRPr/>
            </a:lvl1pPr>
          </a:lstStyle>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This subtitle is 20 points </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Bullets are blue</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They have 110% line spacing, 2 points before &amp; after</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Longer bullets in the form of a paragraph are harder to read if there is insufficient line spacing. This is the maximum recommended number of lines per slide (seven).</a:t>
            </a:r>
          </a:p>
          <a:p>
            <a:pPr lvl="1" eaLnBrk="1" hangingPunct="1">
              <a:buClr>
                <a:schemeClr val="accent6"/>
              </a:buClr>
              <a:buFont typeface="Wingdings" pitchFamily="-112" charset="2"/>
              <a:buChar char="§"/>
              <a:defRPr/>
            </a:pPr>
            <a:r>
              <a:rPr lang="en-US" sz="1700" dirty="0">
                <a:solidFill>
                  <a:schemeClr val="tx1"/>
                </a:solidFill>
                <a:effectLst/>
                <a:ea typeface="ＭＳ Ｐゴシック" pitchFamily="-112" charset="-128"/>
              </a:rPr>
              <a:t>Sub bullets look like this</a:t>
            </a:r>
            <a:endParaRPr lang="en-US" sz="1800" dirty="0">
              <a:solidFill>
                <a:schemeClr val="tx1"/>
              </a:solidFill>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53038833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12" name="Rectangle 3"/>
          <p:cNvSpPr>
            <a:spLocks noGrp="1" noChangeArrowheads="1"/>
          </p:cNvSpPr>
          <p:nvPr>
            <p:ph type="body" sz="half" idx="4294967295"/>
          </p:nvPr>
        </p:nvSpPr>
        <p:spPr>
          <a:xfrm>
            <a:off x="244476" y="745181"/>
            <a:ext cx="3303588" cy="3065462"/>
          </a:xfrm>
          <a:prstGeom prst="rect">
            <a:avLst/>
          </a:prstGeom>
        </p:spPr>
        <p:txBody>
          <a:bodyPr lIns="91440" tIns="45720" rIns="91440" bIns="45720">
            <a:normAutofit/>
          </a:bodyPr>
          <a:lstStyle>
            <a:lvl1pPr eaLnBrk="1" hangingPunct="1">
              <a:spcBef>
                <a:spcPts val="160"/>
              </a:spcBef>
              <a:spcAft>
                <a:spcPts val="160"/>
              </a:spcAft>
              <a:buClr>
                <a:schemeClr val="accent6"/>
              </a:buClr>
              <a:buFont typeface="Wingdings" charset="0"/>
              <a:buChar char="§"/>
              <a:defRPr>
                <a:latin typeface="Helvetica"/>
                <a:cs typeface="Helvetica"/>
              </a:defRPr>
            </a:lvl1pPr>
          </a:lstStyle>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subtitle is 21 points </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Bullets are blue</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They have 110% line spacing, 2 points before &amp; after</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slide is designed for text on the left and graphic on the right</a:t>
            </a:r>
          </a:p>
        </p:txBody>
      </p:sp>
      <p:sp>
        <p:nvSpPr>
          <p:cNvPr id="13" name="Rectangle 4"/>
          <p:cNvSpPr>
            <a:spLocks noGrp="1" noChangeArrowheads="1"/>
          </p:cNvSpPr>
          <p:nvPr>
            <p:ph sz="half" idx="4294967295"/>
          </p:nvPr>
        </p:nvSpPr>
        <p:spPr>
          <a:xfrm>
            <a:off x="3803711" y="762645"/>
            <a:ext cx="3305175" cy="3041650"/>
          </a:xfrm>
          <a:prstGeom prst="rect">
            <a:avLst/>
          </a:prstGeom>
        </p:spPr>
        <p:txBody>
          <a:bodyPr lIns="91440" tIns="45720" rIns="91440" bIns="45720"/>
          <a:lstStyle/>
          <a:p>
            <a:pPr eaLnBrk="1" hangingPunct="1">
              <a:buFontTx/>
              <a:buNone/>
              <a:defRPr/>
            </a:pPr>
            <a:endParaRPr lang="en-US" sz="2200" dirty="0">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170371462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2" name="Rectangle 1"/>
          <p:cNvSpPr/>
          <p:nvPr userDrawn="1"/>
        </p:nvSpPr>
        <p:spPr>
          <a:xfrm>
            <a:off x="0" y="0"/>
            <a:ext cx="7315200" cy="4114800"/>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endParaRPr lang="en-US" dirty="0">
              <a:solidFill>
                <a:srgbClr val="787972"/>
              </a:solidFill>
              <a:latin typeface="Arial"/>
            </a:endParaRPr>
          </a:p>
        </p:txBody>
      </p:sp>
    </p:spTree>
    <p:extLst>
      <p:ext uri="{BB962C8B-B14F-4D97-AF65-F5344CB8AC3E}">
        <p14:creationId xmlns:p14="http://schemas.microsoft.com/office/powerpoint/2010/main" val="20736122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3"/>
          <p:cNvSpPr>
            <a:spLocks noGrp="1" noChangeArrowheads="1"/>
          </p:cNvSpPr>
          <p:nvPr>
            <p:ph type="body" idx="1"/>
          </p:nvPr>
        </p:nvSpPr>
        <p:spPr>
          <a:xfrm>
            <a:off x="279400" y="762000"/>
            <a:ext cx="6807200" cy="3124200"/>
          </a:xfrm>
          <a:prstGeom prst="rect">
            <a:avLst/>
          </a:prstGeom>
        </p:spPr>
        <p:txBody>
          <a:bodyPr lIns="91440" tIns="45720" rIns="91440" bIns="45720"/>
          <a:lstStyle>
            <a:lvl1pPr eaLnBrk="1" hangingPunct="1">
              <a:spcBef>
                <a:spcPts val="160"/>
              </a:spcBef>
              <a:spcAft>
                <a:spcPts val="160"/>
              </a:spcAft>
              <a:buClr>
                <a:schemeClr val="accent6"/>
              </a:buClr>
              <a:buFont typeface="Wingdings" pitchFamily="-112" charset="2"/>
              <a:buChar char="§"/>
              <a:defRPr/>
            </a:lvl1pPr>
          </a:lstStyle>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This subtitle is 20 points </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Bullets are blue</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They have 110% line spacing, 2 points before &amp; after</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Longer bullets in the form of a paragraph are harder to read if there is insufficient line spacing. This is the maximum recommended number of lines per slide (seven).</a:t>
            </a:r>
          </a:p>
          <a:p>
            <a:pPr lvl="1" eaLnBrk="1" hangingPunct="1">
              <a:buClr>
                <a:schemeClr val="accent6"/>
              </a:buClr>
              <a:buFont typeface="Wingdings" pitchFamily="-112" charset="2"/>
              <a:buChar char="§"/>
              <a:defRPr/>
            </a:pPr>
            <a:r>
              <a:rPr lang="en-US" sz="1700" dirty="0">
                <a:solidFill>
                  <a:schemeClr val="tx1"/>
                </a:solidFill>
                <a:effectLst/>
                <a:ea typeface="ＭＳ Ｐゴシック" pitchFamily="-112" charset="-128"/>
              </a:rPr>
              <a:t>Sub bullets look like this</a:t>
            </a:r>
            <a:endParaRPr lang="en-US" sz="1800" dirty="0">
              <a:solidFill>
                <a:schemeClr val="tx1"/>
              </a:solidFill>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20014337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365760" y="3813831"/>
            <a:ext cx="624840" cy="219075"/>
          </a:xfrm>
          <a:prstGeom prst="rect">
            <a:avLst/>
          </a:prstGeom>
        </p:spPr>
        <p:txBody>
          <a:bodyPr lIns="73003" tIns="36491" rIns="73003" bIns="36491"/>
          <a:lstStyle/>
          <a:p>
            <a:fld id="{0D8422DD-A41A-4E5D-8029-9F7A4091C193}" type="datetimeFigureOut">
              <a:rPr lang="en-US" smtClean="0">
                <a:solidFill>
                  <a:srgbClr val="787972"/>
                </a:solidFill>
              </a:rPr>
              <a:pPr/>
              <a:t>3/19/20</a:t>
            </a:fld>
            <a:endParaRPr lang="en-US" dirty="0">
              <a:solidFill>
                <a:srgbClr val="787972"/>
              </a:solidFill>
            </a:endParaRPr>
          </a:p>
        </p:txBody>
      </p:sp>
      <p:sp>
        <p:nvSpPr>
          <p:cNvPr id="4" name="Footer Placeholder 3"/>
          <p:cNvSpPr>
            <a:spLocks noGrp="1"/>
          </p:cNvSpPr>
          <p:nvPr>
            <p:ph type="ftr" sz="quarter" idx="11"/>
          </p:nvPr>
        </p:nvSpPr>
        <p:spPr>
          <a:xfrm>
            <a:off x="1028700" y="3813831"/>
            <a:ext cx="5600700" cy="219075"/>
          </a:xfrm>
          <a:prstGeom prst="rect">
            <a:avLst/>
          </a:prstGeom>
        </p:spPr>
        <p:txBody>
          <a:bodyPr lIns="73003" tIns="36491" rIns="73003" bIns="36491"/>
          <a:lstStyle/>
          <a:p>
            <a:endParaRPr lang="en-US" dirty="0">
              <a:solidFill>
                <a:srgbClr val="787972"/>
              </a:solidFill>
            </a:endParaRPr>
          </a:p>
        </p:txBody>
      </p:sp>
      <p:sp>
        <p:nvSpPr>
          <p:cNvPr id="5" name="Slide Number Placeholder 4"/>
          <p:cNvSpPr>
            <a:spLocks noGrp="1"/>
          </p:cNvSpPr>
          <p:nvPr>
            <p:ph type="sldNum" sz="quarter" idx="12"/>
          </p:nvPr>
        </p:nvSpPr>
        <p:spPr>
          <a:xfrm>
            <a:off x="6667500" y="3813831"/>
            <a:ext cx="281940" cy="219075"/>
          </a:xfrm>
          <a:prstGeom prst="rect">
            <a:avLst/>
          </a:prstGeom>
        </p:spPr>
        <p:txBody>
          <a:bodyPr lIns="73003" tIns="36491" rIns="73003" bIns="36491"/>
          <a:lstStyle/>
          <a:p>
            <a:fld id="{696E8FB5-F7ED-4E90-B5C1-958EB4BE69F1}" type="slidenum">
              <a:rPr lang="en-US" smtClean="0">
                <a:solidFill>
                  <a:srgbClr val="787972"/>
                </a:solidFill>
              </a:rPr>
              <a:pPr/>
              <a:t>‹#›</a:t>
            </a:fld>
            <a:endParaRPr lang="en-US" dirty="0">
              <a:solidFill>
                <a:srgbClr val="787972"/>
              </a:solidFill>
            </a:endParaRPr>
          </a:p>
        </p:txBody>
      </p:sp>
      <p:sp>
        <p:nvSpPr>
          <p:cNvPr id="7" name="Title 1"/>
          <p:cNvSpPr>
            <a:spLocks noGrp="1"/>
          </p:cNvSpPr>
          <p:nvPr>
            <p:ph type="title"/>
          </p:nvPr>
        </p:nvSpPr>
        <p:spPr>
          <a:xfrm>
            <a:off x="365760" y="30480"/>
            <a:ext cx="6583680" cy="685800"/>
          </a:xfrm>
          <a:prstGeom prst="rect">
            <a:avLst/>
          </a:prstGeom>
        </p:spPr>
        <p:txBody>
          <a:bodyPr lIns="91253" tIns="45635" rIns="91253" bIns="45635"/>
          <a:lstStyle>
            <a:lvl1pPr>
              <a:defRPr sz="2700">
                <a:effectLst>
                  <a:outerShdw blurRad="50800" dist="38100" dir="2700000" algn="tl" rotWithShape="0">
                    <a:schemeClr val="accent4">
                      <a:alpha val="43000"/>
                    </a:schemeClr>
                  </a:outerShdw>
                </a:effectLst>
              </a:defRPr>
            </a:lvl1pPr>
          </a:lstStyle>
          <a:p>
            <a:r>
              <a:rPr lang="en-US" dirty="0"/>
              <a:t>Click to edit Master title style</a:t>
            </a:r>
          </a:p>
        </p:txBody>
      </p:sp>
    </p:spTree>
    <p:extLst>
      <p:ext uri="{BB962C8B-B14F-4D97-AF65-F5344CB8AC3E}">
        <p14:creationId xmlns:p14="http://schemas.microsoft.com/office/powerpoint/2010/main" val="41579525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665730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3"/>
          <p:cNvSpPr>
            <a:spLocks noGrp="1" noChangeArrowheads="1"/>
          </p:cNvSpPr>
          <p:nvPr>
            <p:ph type="body" idx="1"/>
          </p:nvPr>
        </p:nvSpPr>
        <p:spPr>
          <a:xfrm>
            <a:off x="279400" y="762000"/>
            <a:ext cx="6807200" cy="3124200"/>
          </a:xfrm>
          <a:prstGeom prst="rect">
            <a:avLst/>
          </a:prstGeom>
        </p:spPr>
        <p:txBody>
          <a:bodyPr lIns="91440" tIns="45720" rIns="91440" bIns="45720"/>
          <a:lstStyle>
            <a:lvl1pPr eaLnBrk="1" hangingPunct="1">
              <a:spcBef>
                <a:spcPts val="160"/>
              </a:spcBef>
              <a:spcAft>
                <a:spcPts val="160"/>
              </a:spcAft>
              <a:buClr>
                <a:schemeClr val="accent6"/>
              </a:buClr>
              <a:buFont typeface="Wingdings" pitchFamily="-112" charset="2"/>
              <a:buChar char="§"/>
              <a:defRPr/>
            </a:lvl1pPr>
          </a:lstStyle>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This subtitle is 20 points </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Bullets are blue</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They have 110% line spacing, 2 points before &amp; after</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Longer bullets in the form of a paragraph are harder to read if there is insufficient line spacing. This is the maximum recommended number of lines per slide (seven).</a:t>
            </a:r>
          </a:p>
          <a:p>
            <a:pPr lvl="1" eaLnBrk="1" hangingPunct="1">
              <a:buClr>
                <a:schemeClr val="accent6"/>
              </a:buClr>
              <a:buFont typeface="Wingdings" pitchFamily="-112" charset="2"/>
              <a:buChar char="§"/>
              <a:defRPr/>
            </a:pPr>
            <a:r>
              <a:rPr lang="en-US" sz="1700" dirty="0">
                <a:solidFill>
                  <a:schemeClr val="tx1"/>
                </a:solidFill>
                <a:effectLst/>
                <a:ea typeface="ＭＳ Ｐゴシック" pitchFamily="-112" charset="-128"/>
              </a:rPr>
              <a:t>Sub bullets look like this</a:t>
            </a:r>
            <a:endParaRPr lang="en-US" sz="1800" dirty="0">
              <a:solidFill>
                <a:schemeClr val="tx1"/>
              </a:solidFill>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39940762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12" name="Rectangle 3"/>
          <p:cNvSpPr>
            <a:spLocks noGrp="1" noChangeArrowheads="1"/>
          </p:cNvSpPr>
          <p:nvPr>
            <p:ph type="body" sz="half" idx="4294967295"/>
          </p:nvPr>
        </p:nvSpPr>
        <p:spPr>
          <a:xfrm>
            <a:off x="244476" y="745181"/>
            <a:ext cx="3303588" cy="3065462"/>
          </a:xfrm>
          <a:prstGeom prst="rect">
            <a:avLst/>
          </a:prstGeom>
        </p:spPr>
        <p:txBody>
          <a:bodyPr lIns="91440" tIns="45720" rIns="91440" bIns="45720">
            <a:normAutofit/>
          </a:bodyPr>
          <a:lstStyle>
            <a:lvl1pPr eaLnBrk="1" hangingPunct="1">
              <a:spcBef>
                <a:spcPts val="160"/>
              </a:spcBef>
              <a:spcAft>
                <a:spcPts val="160"/>
              </a:spcAft>
              <a:buClr>
                <a:schemeClr val="accent6"/>
              </a:buClr>
              <a:buFont typeface="Wingdings" charset="0"/>
              <a:buChar char="§"/>
              <a:defRPr>
                <a:latin typeface="Helvetica"/>
                <a:cs typeface="Helvetica"/>
              </a:defRPr>
            </a:lvl1pPr>
          </a:lstStyle>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subtitle is 21 points </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Bullets are blue</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They have 110% line spacing, 2 points before &amp; after</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slide is designed for text on the left and graphic on the right</a:t>
            </a:r>
          </a:p>
        </p:txBody>
      </p:sp>
      <p:sp>
        <p:nvSpPr>
          <p:cNvPr id="13" name="Rectangle 4"/>
          <p:cNvSpPr>
            <a:spLocks noGrp="1" noChangeArrowheads="1"/>
          </p:cNvSpPr>
          <p:nvPr>
            <p:ph sz="half" idx="4294967295"/>
          </p:nvPr>
        </p:nvSpPr>
        <p:spPr>
          <a:xfrm>
            <a:off x="3803711" y="762645"/>
            <a:ext cx="3305175" cy="3041650"/>
          </a:xfrm>
          <a:prstGeom prst="rect">
            <a:avLst/>
          </a:prstGeom>
        </p:spPr>
        <p:txBody>
          <a:bodyPr lIns="91440" tIns="45720" rIns="91440" bIns="45720"/>
          <a:lstStyle/>
          <a:p>
            <a:pPr eaLnBrk="1" hangingPunct="1">
              <a:buFontTx/>
              <a:buNone/>
              <a:defRPr/>
            </a:pPr>
            <a:endParaRPr lang="en-US" sz="2200" dirty="0">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125311783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65760" y="164783"/>
            <a:ext cx="6583680" cy="685800"/>
          </a:xfrm>
          <a:prstGeom prst="rect">
            <a:avLst/>
          </a:prstGeom>
        </p:spPr>
        <p:txBody>
          <a:bodyPr lIns="91440" tIns="45720" rIns="91440" bIns="45720"/>
          <a:lstStyle>
            <a:lvl1pPr algn="ctr">
              <a:defRPr b="0" i="0">
                <a:latin typeface="Helvetica Light"/>
                <a:cs typeface="Helvetica Light"/>
              </a:defRPr>
            </a:lvl1pPr>
          </a:lstStyle>
          <a:p>
            <a:r>
              <a:rPr lang="en-US" dirty="0"/>
              <a:t>Click to edit Master title style</a:t>
            </a:r>
          </a:p>
        </p:txBody>
      </p:sp>
      <p:sp>
        <p:nvSpPr>
          <p:cNvPr id="3" name="Content Placeholder 2"/>
          <p:cNvSpPr>
            <a:spLocks noGrp="1"/>
          </p:cNvSpPr>
          <p:nvPr>
            <p:ph idx="1"/>
          </p:nvPr>
        </p:nvSpPr>
        <p:spPr>
          <a:xfrm>
            <a:off x="365760" y="960121"/>
            <a:ext cx="6583680" cy="2715578"/>
          </a:xfrm>
          <a:prstGeom prst="rect">
            <a:avLst/>
          </a:prstGeom>
        </p:spPr>
        <p:txBody>
          <a:bodyPr lIns="91440" tIns="45720" rIns="91440" bIns="4572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365760" y="3813811"/>
            <a:ext cx="1706880" cy="219075"/>
          </a:xfrm>
          <a:prstGeom prst="rect">
            <a:avLst/>
          </a:prstGeom>
        </p:spPr>
        <p:txBody>
          <a:bodyPr lIns="91440" tIns="45720" rIns="91440" bIns="45720"/>
          <a:lstStyle/>
          <a:p>
            <a:fld id="{83033A90-4C35-FF43-8C93-0392EFBFF655}" type="datetimeFigureOut">
              <a:rPr lang="en-US" smtClean="0">
                <a:solidFill>
                  <a:prstClr val="black">
                    <a:tint val="75000"/>
                  </a:prstClr>
                </a:solidFill>
                <a:latin typeface="Calibri"/>
              </a:rPr>
              <a:pPr/>
              <a:t>3/19/20</a:t>
            </a:fld>
            <a:endParaRPr lang="en-US" dirty="0">
              <a:solidFill>
                <a:prstClr val="black">
                  <a:tint val="75000"/>
                </a:prstClr>
              </a:solidFill>
              <a:latin typeface="Calibri"/>
            </a:endParaRPr>
          </a:p>
        </p:txBody>
      </p:sp>
      <p:sp>
        <p:nvSpPr>
          <p:cNvPr id="5" name="Footer Placeholder 4"/>
          <p:cNvSpPr>
            <a:spLocks noGrp="1"/>
          </p:cNvSpPr>
          <p:nvPr>
            <p:ph type="ftr" sz="quarter" idx="11"/>
          </p:nvPr>
        </p:nvSpPr>
        <p:spPr>
          <a:xfrm>
            <a:off x="2499360" y="3813811"/>
            <a:ext cx="2316480" cy="219075"/>
          </a:xfrm>
          <a:prstGeom prst="rect">
            <a:avLst/>
          </a:prstGeom>
        </p:spPr>
        <p:txBody>
          <a:bodyPr lIns="91440" tIns="45720" rIns="91440" bIns="45720"/>
          <a:lstStyle/>
          <a:p>
            <a:endParaRPr lang="en-US" dirty="0">
              <a:solidFill>
                <a:prstClr val="black">
                  <a:tint val="75000"/>
                </a:prstClr>
              </a:solidFill>
              <a:latin typeface="Calibri"/>
            </a:endParaRPr>
          </a:p>
        </p:txBody>
      </p:sp>
      <p:sp>
        <p:nvSpPr>
          <p:cNvPr id="6" name="Slide Number Placeholder 5"/>
          <p:cNvSpPr>
            <a:spLocks noGrp="1"/>
          </p:cNvSpPr>
          <p:nvPr>
            <p:ph type="sldNum" sz="quarter" idx="12"/>
          </p:nvPr>
        </p:nvSpPr>
        <p:spPr>
          <a:xfrm>
            <a:off x="5242560" y="3813811"/>
            <a:ext cx="1706880" cy="219075"/>
          </a:xfrm>
          <a:prstGeom prst="rect">
            <a:avLst/>
          </a:prstGeom>
        </p:spPr>
        <p:txBody>
          <a:bodyPr lIns="91440" tIns="45720" rIns="91440" bIns="45720"/>
          <a:lstStyle/>
          <a:p>
            <a:fld id="{BB6F73CC-5BCE-F64D-94A7-760829E3E70F}" type="slidenum">
              <a:rPr lang="en-US" smtClean="0">
                <a:solidFill>
                  <a:prstClr val="black">
                    <a:tint val="75000"/>
                  </a:prstClr>
                </a:solidFill>
                <a:latin typeface="Calibri"/>
              </a:rPr>
              <a:pPr/>
              <a:t>‹#›</a:t>
            </a:fld>
            <a:endParaRPr lang="en-US" dirty="0">
              <a:solidFill>
                <a:prstClr val="black">
                  <a:tint val="75000"/>
                </a:prstClr>
              </a:solidFill>
              <a:latin typeface="Calibri"/>
            </a:endParaRPr>
          </a:p>
        </p:txBody>
      </p:sp>
    </p:spTree>
    <p:extLst>
      <p:ext uri="{BB962C8B-B14F-4D97-AF65-F5344CB8AC3E}">
        <p14:creationId xmlns:p14="http://schemas.microsoft.com/office/powerpoint/2010/main" val="29521842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97984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3"/>
          <p:cNvSpPr>
            <a:spLocks noGrp="1" noChangeArrowheads="1"/>
          </p:cNvSpPr>
          <p:nvPr>
            <p:ph type="body" idx="1"/>
          </p:nvPr>
        </p:nvSpPr>
        <p:spPr>
          <a:xfrm>
            <a:off x="279400" y="762000"/>
            <a:ext cx="6807200" cy="3124200"/>
          </a:xfrm>
          <a:prstGeom prst="rect">
            <a:avLst/>
          </a:prstGeom>
        </p:spPr>
        <p:txBody>
          <a:bodyPr lIns="91242" tIns="45630" rIns="91242" bIns="45630"/>
          <a:lstStyle>
            <a:lvl1pPr eaLnBrk="1" hangingPunct="1">
              <a:spcBef>
                <a:spcPts val="143"/>
              </a:spcBef>
              <a:spcAft>
                <a:spcPts val="143"/>
              </a:spcAft>
              <a:buClr>
                <a:schemeClr val="accent6"/>
              </a:buClr>
              <a:buFont typeface="Wingdings" pitchFamily="-112" charset="2"/>
              <a:buChar char="§"/>
              <a:defRPr/>
            </a:lvl1pPr>
          </a:lstStyle>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This subtitle is 20 points </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Bullets are blue</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They have 110% line spacing, 2 points before &amp; after</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Longer bullets in the form of a paragraph are harder to read if there is insufficient line spacing. This is the maximum recommended number of lines per slide (seven).</a:t>
            </a:r>
          </a:p>
          <a:p>
            <a:pPr lvl="1" eaLnBrk="1" hangingPunct="1">
              <a:buClr>
                <a:schemeClr val="accent6"/>
              </a:buClr>
              <a:buFont typeface="Wingdings" pitchFamily="-112" charset="2"/>
              <a:buChar char="§"/>
              <a:defRPr/>
            </a:pPr>
            <a:r>
              <a:rPr lang="en-US" sz="1700" dirty="0">
                <a:solidFill>
                  <a:schemeClr val="tx1"/>
                </a:solidFill>
                <a:effectLst/>
                <a:ea typeface="ＭＳ Ｐゴシック" pitchFamily="-112" charset="-128"/>
              </a:rPr>
              <a:t>Sub bullets look like this</a:t>
            </a:r>
            <a:endParaRPr lang="en-US" sz="1800" dirty="0">
              <a:solidFill>
                <a:schemeClr val="tx1"/>
              </a:solidFill>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168384531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12" name="Rectangle 3"/>
          <p:cNvSpPr>
            <a:spLocks noGrp="1" noChangeArrowheads="1"/>
          </p:cNvSpPr>
          <p:nvPr>
            <p:ph type="body" sz="half" idx="4294967295"/>
          </p:nvPr>
        </p:nvSpPr>
        <p:spPr>
          <a:xfrm>
            <a:off x="244476" y="745182"/>
            <a:ext cx="3303588" cy="3065462"/>
          </a:xfrm>
          <a:prstGeom prst="rect">
            <a:avLst/>
          </a:prstGeom>
        </p:spPr>
        <p:txBody>
          <a:bodyPr lIns="91242" tIns="45630" rIns="91242" bIns="45630">
            <a:normAutofit/>
          </a:bodyPr>
          <a:lstStyle>
            <a:lvl1pPr eaLnBrk="1" hangingPunct="1">
              <a:spcBef>
                <a:spcPts val="143"/>
              </a:spcBef>
              <a:spcAft>
                <a:spcPts val="143"/>
              </a:spcAft>
              <a:buClr>
                <a:schemeClr val="accent6"/>
              </a:buClr>
              <a:buFont typeface="Wingdings" charset="0"/>
              <a:buChar char="§"/>
              <a:defRPr>
                <a:latin typeface="Helvetica"/>
                <a:cs typeface="Helvetica"/>
              </a:defRPr>
            </a:lvl1pPr>
          </a:lstStyle>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subtitle is 21 points </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Bullets are blue</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They have 110% line spacing, 2 points before &amp; after</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slide is designed for text on the left and graphic on the right</a:t>
            </a:r>
          </a:p>
        </p:txBody>
      </p:sp>
      <p:sp>
        <p:nvSpPr>
          <p:cNvPr id="13" name="Rectangle 4"/>
          <p:cNvSpPr>
            <a:spLocks noGrp="1" noChangeArrowheads="1"/>
          </p:cNvSpPr>
          <p:nvPr>
            <p:ph sz="half" idx="4294967295"/>
          </p:nvPr>
        </p:nvSpPr>
        <p:spPr>
          <a:xfrm>
            <a:off x="3803735" y="762645"/>
            <a:ext cx="3305175" cy="3041650"/>
          </a:xfrm>
          <a:prstGeom prst="rect">
            <a:avLst/>
          </a:prstGeom>
        </p:spPr>
        <p:txBody>
          <a:bodyPr lIns="91242" tIns="45630" rIns="91242" bIns="45630"/>
          <a:lstStyle/>
          <a:p>
            <a:pPr eaLnBrk="1" hangingPunct="1">
              <a:buFontTx/>
              <a:buNone/>
              <a:defRPr/>
            </a:pPr>
            <a:endParaRPr lang="en-US" sz="2200" dirty="0">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181647891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047254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8640" y="1278292"/>
            <a:ext cx="6217920" cy="882015"/>
          </a:xfrm>
          <a:prstGeom prst="rect">
            <a:avLst/>
          </a:prstGeom>
        </p:spPr>
        <p:txBody>
          <a:bodyPr lIns="72994" tIns="36486" rIns="72994" bIns="36486"/>
          <a:lstStyle/>
          <a:p>
            <a:r>
              <a:rPr lang="en-US"/>
              <a:t>Click to edit Master title style</a:t>
            </a:r>
          </a:p>
        </p:txBody>
      </p:sp>
      <p:sp>
        <p:nvSpPr>
          <p:cNvPr id="3" name="Subtitle 2"/>
          <p:cNvSpPr>
            <a:spLocks noGrp="1"/>
          </p:cNvSpPr>
          <p:nvPr>
            <p:ph type="subTitle" idx="1"/>
          </p:nvPr>
        </p:nvSpPr>
        <p:spPr>
          <a:xfrm>
            <a:off x="1097280" y="2331720"/>
            <a:ext cx="5120640" cy="1051560"/>
          </a:xfrm>
          <a:prstGeom prst="rect">
            <a:avLst/>
          </a:prstGeom>
        </p:spPr>
        <p:txBody>
          <a:bodyPr lIns="72994" tIns="36486" rIns="72994" bIns="36486"/>
          <a:lstStyle>
            <a:lvl1pPr marL="0" indent="0" algn="ctr">
              <a:buNone/>
              <a:defRPr>
                <a:solidFill>
                  <a:schemeClr val="tx1"/>
                </a:solidFill>
              </a:defRPr>
            </a:lvl1pPr>
            <a:lvl2pPr marL="364968" indent="0" algn="ctr">
              <a:buNone/>
              <a:defRPr>
                <a:solidFill>
                  <a:schemeClr val="tx1">
                    <a:tint val="75000"/>
                  </a:schemeClr>
                </a:solidFill>
              </a:defRPr>
            </a:lvl2pPr>
            <a:lvl3pPr marL="729945" indent="0" algn="ctr">
              <a:buNone/>
              <a:defRPr>
                <a:solidFill>
                  <a:schemeClr val="tx1">
                    <a:tint val="75000"/>
                  </a:schemeClr>
                </a:solidFill>
              </a:defRPr>
            </a:lvl3pPr>
            <a:lvl4pPr marL="1094909" indent="0" algn="ctr">
              <a:buNone/>
              <a:defRPr>
                <a:solidFill>
                  <a:schemeClr val="tx1">
                    <a:tint val="75000"/>
                  </a:schemeClr>
                </a:solidFill>
              </a:defRPr>
            </a:lvl4pPr>
            <a:lvl5pPr marL="1459889" indent="0" algn="ctr">
              <a:buNone/>
              <a:defRPr>
                <a:solidFill>
                  <a:schemeClr val="tx1">
                    <a:tint val="75000"/>
                  </a:schemeClr>
                </a:solidFill>
              </a:defRPr>
            </a:lvl5pPr>
            <a:lvl6pPr marL="1824849" indent="0" algn="ctr">
              <a:buNone/>
              <a:defRPr>
                <a:solidFill>
                  <a:schemeClr val="tx1">
                    <a:tint val="75000"/>
                  </a:schemeClr>
                </a:solidFill>
              </a:defRPr>
            </a:lvl6pPr>
            <a:lvl7pPr marL="2189825" indent="0" algn="ctr">
              <a:buNone/>
              <a:defRPr>
                <a:solidFill>
                  <a:schemeClr val="tx1">
                    <a:tint val="75000"/>
                  </a:schemeClr>
                </a:solidFill>
              </a:defRPr>
            </a:lvl7pPr>
            <a:lvl8pPr marL="2554796" indent="0" algn="ctr">
              <a:buNone/>
              <a:defRPr>
                <a:solidFill>
                  <a:schemeClr val="tx1">
                    <a:tint val="75000"/>
                  </a:schemeClr>
                </a:solidFill>
              </a:defRPr>
            </a:lvl8pPr>
            <a:lvl9pPr marL="2919769"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365760" y="3813829"/>
            <a:ext cx="1706880" cy="219075"/>
          </a:xfrm>
          <a:prstGeom prst="rect">
            <a:avLst/>
          </a:prstGeom>
        </p:spPr>
        <p:txBody>
          <a:bodyPr lIns="72994" tIns="36486" rIns="72994" bIns="36486"/>
          <a:lstStyle/>
          <a:p>
            <a:fld id="{E19AFA9C-475D-4047-92D9-028B4264C12B}" type="datetimeFigureOut">
              <a:rPr lang="en-US" smtClean="0">
                <a:solidFill>
                  <a:srgbClr val="787972"/>
                </a:solidFill>
              </a:rPr>
              <a:pPr/>
              <a:t>3/19/20</a:t>
            </a:fld>
            <a:endParaRPr lang="en-US" dirty="0">
              <a:solidFill>
                <a:srgbClr val="787972"/>
              </a:solidFill>
            </a:endParaRPr>
          </a:p>
        </p:txBody>
      </p:sp>
      <p:sp>
        <p:nvSpPr>
          <p:cNvPr id="5" name="Footer Placeholder 4"/>
          <p:cNvSpPr>
            <a:spLocks noGrp="1"/>
          </p:cNvSpPr>
          <p:nvPr>
            <p:ph type="ftr" sz="quarter" idx="11"/>
          </p:nvPr>
        </p:nvSpPr>
        <p:spPr>
          <a:xfrm>
            <a:off x="2499360" y="3813829"/>
            <a:ext cx="2316480" cy="219075"/>
          </a:xfrm>
          <a:prstGeom prst="rect">
            <a:avLst/>
          </a:prstGeom>
        </p:spPr>
        <p:txBody>
          <a:bodyPr lIns="72994" tIns="36486" rIns="72994" bIns="36486"/>
          <a:lstStyle/>
          <a:p>
            <a:endParaRPr lang="en-US" dirty="0">
              <a:solidFill>
                <a:srgbClr val="787972"/>
              </a:solidFill>
            </a:endParaRPr>
          </a:p>
        </p:txBody>
      </p:sp>
      <p:sp>
        <p:nvSpPr>
          <p:cNvPr id="6" name="Slide Number Placeholder 5"/>
          <p:cNvSpPr>
            <a:spLocks noGrp="1"/>
          </p:cNvSpPr>
          <p:nvPr>
            <p:ph type="sldNum" sz="quarter" idx="12"/>
          </p:nvPr>
        </p:nvSpPr>
        <p:spPr>
          <a:xfrm>
            <a:off x="5242560" y="3813829"/>
            <a:ext cx="1706880" cy="219075"/>
          </a:xfrm>
          <a:prstGeom prst="rect">
            <a:avLst/>
          </a:prstGeom>
        </p:spPr>
        <p:txBody>
          <a:bodyPr lIns="72994" tIns="36486" rIns="72994" bIns="36486"/>
          <a:lstStyle/>
          <a:p>
            <a:fld id="{0C9EF6A4-C9A0-4F44-AA83-5864878FA867}" type="slidenum">
              <a:rPr lang="en-US" smtClean="0">
                <a:solidFill>
                  <a:srgbClr val="787972"/>
                </a:solidFill>
              </a:rPr>
              <a:pPr/>
              <a:t>‹#›</a:t>
            </a:fld>
            <a:endParaRPr lang="en-US" dirty="0">
              <a:solidFill>
                <a:srgbClr val="787972"/>
              </a:solidFill>
            </a:endParaRPr>
          </a:p>
        </p:txBody>
      </p:sp>
    </p:spTree>
    <p:extLst>
      <p:ext uri="{BB962C8B-B14F-4D97-AF65-F5344CB8AC3E}">
        <p14:creationId xmlns:p14="http://schemas.microsoft.com/office/powerpoint/2010/main" val="20592147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12" name="Rectangle 3"/>
          <p:cNvSpPr>
            <a:spLocks noGrp="1" noChangeArrowheads="1"/>
          </p:cNvSpPr>
          <p:nvPr>
            <p:ph type="body" sz="half" idx="4294967295"/>
          </p:nvPr>
        </p:nvSpPr>
        <p:spPr>
          <a:xfrm>
            <a:off x="244476" y="745181"/>
            <a:ext cx="3303588" cy="3065462"/>
          </a:xfrm>
          <a:prstGeom prst="rect">
            <a:avLst/>
          </a:prstGeom>
        </p:spPr>
        <p:txBody>
          <a:bodyPr lIns="91440" tIns="45720" rIns="91440" bIns="45720">
            <a:normAutofit/>
          </a:bodyPr>
          <a:lstStyle>
            <a:lvl1pPr eaLnBrk="1" hangingPunct="1">
              <a:spcBef>
                <a:spcPts val="160"/>
              </a:spcBef>
              <a:spcAft>
                <a:spcPts val="160"/>
              </a:spcAft>
              <a:buClr>
                <a:schemeClr val="accent6"/>
              </a:buClr>
              <a:buFont typeface="Wingdings" charset="0"/>
              <a:buChar char="§"/>
              <a:defRPr>
                <a:latin typeface="Helvetica"/>
                <a:cs typeface="Helvetica"/>
              </a:defRPr>
            </a:lvl1pPr>
          </a:lstStyle>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subtitle is 21 points </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Bullets are blue</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They have 110% line spacing, 2 points before &amp; after</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slide is designed for text on the left and graphic on the right</a:t>
            </a:r>
          </a:p>
        </p:txBody>
      </p:sp>
      <p:sp>
        <p:nvSpPr>
          <p:cNvPr id="13" name="Rectangle 4"/>
          <p:cNvSpPr>
            <a:spLocks noGrp="1" noChangeArrowheads="1"/>
          </p:cNvSpPr>
          <p:nvPr>
            <p:ph sz="half" idx="4294967295"/>
          </p:nvPr>
        </p:nvSpPr>
        <p:spPr>
          <a:xfrm>
            <a:off x="3803711" y="762645"/>
            <a:ext cx="3305175" cy="3041650"/>
          </a:xfrm>
          <a:prstGeom prst="rect">
            <a:avLst/>
          </a:prstGeom>
        </p:spPr>
        <p:txBody>
          <a:bodyPr lIns="91440" tIns="45720" rIns="91440" bIns="45720"/>
          <a:lstStyle/>
          <a:p>
            <a:pPr eaLnBrk="1" hangingPunct="1">
              <a:buFontTx/>
              <a:buNone/>
              <a:defRPr/>
            </a:pPr>
            <a:endParaRPr lang="en-US" sz="2200" dirty="0">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395536983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0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65760" y="838204"/>
            <a:ext cx="6583680" cy="2781300"/>
          </a:xfrm>
          <a:prstGeom prst="rect">
            <a:avLst/>
          </a:prstGeom>
        </p:spPr>
        <p:txBody>
          <a:bodyPr lIns="72846" tIns="36401" rIns="72846" bIns="36401"/>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365760" y="3813849"/>
            <a:ext cx="624840" cy="219075"/>
          </a:xfrm>
          <a:prstGeom prst="rect">
            <a:avLst/>
          </a:prstGeom>
        </p:spPr>
        <p:txBody>
          <a:bodyPr lIns="72846" tIns="36401" rIns="72846" bIns="36401"/>
          <a:lstStyle/>
          <a:p>
            <a:fld id="{0D8422DD-A41A-4E5D-8029-9F7A4091C193}" type="datetimeFigureOut">
              <a:rPr lang="en-US" smtClean="0">
                <a:solidFill>
                  <a:srgbClr val="787972"/>
                </a:solidFill>
              </a:rPr>
              <a:pPr/>
              <a:t>3/19/20</a:t>
            </a:fld>
            <a:endParaRPr lang="en-US" dirty="0">
              <a:solidFill>
                <a:srgbClr val="787972"/>
              </a:solidFill>
            </a:endParaRPr>
          </a:p>
        </p:txBody>
      </p:sp>
      <p:sp>
        <p:nvSpPr>
          <p:cNvPr id="5" name="Footer Placeholder 4"/>
          <p:cNvSpPr>
            <a:spLocks noGrp="1"/>
          </p:cNvSpPr>
          <p:nvPr>
            <p:ph type="ftr" sz="quarter" idx="11"/>
          </p:nvPr>
        </p:nvSpPr>
        <p:spPr>
          <a:xfrm>
            <a:off x="1028704" y="3813849"/>
            <a:ext cx="5600700" cy="219075"/>
          </a:xfrm>
          <a:prstGeom prst="rect">
            <a:avLst/>
          </a:prstGeom>
        </p:spPr>
        <p:txBody>
          <a:bodyPr lIns="72846" tIns="36401" rIns="72846" bIns="36401"/>
          <a:lstStyle/>
          <a:p>
            <a:endParaRPr lang="en-US" dirty="0">
              <a:solidFill>
                <a:srgbClr val="787972"/>
              </a:solidFill>
            </a:endParaRPr>
          </a:p>
        </p:txBody>
      </p:sp>
      <p:sp>
        <p:nvSpPr>
          <p:cNvPr id="6" name="Slide Number Placeholder 5"/>
          <p:cNvSpPr>
            <a:spLocks noGrp="1"/>
          </p:cNvSpPr>
          <p:nvPr>
            <p:ph type="sldNum" sz="quarter" idx="12"/>
          </p:nvPr>
        </p:nvSpPr>
        <p:spPr>
          <a:xfrm>
            <a:off x="6667504" y="3813849"/>
            <a:ext cx="281940" cy="219075"/>
          </a:xfrm>
          <a:prstGeom prst="rect">
            <a:avLst/>
          </a:prstGeom>
        </p:spPr>
        <p:txBody>
          <a:bodyPr lIns="72846" tIns="36401" rIns="72846" bIns="36401"/>
          <a:lstStyle/>
          <a:p>
            <a:fld id="{696E8FB5-F7ED-4E90-B5C1-958EB4BE69F1}" type="slidenum">
              <a:rPr lang="en-US" smtClean="0">
                <a:solidFill>
                  <a:srgbClr val="787972"/>
                </a:solidFill>
              </a:rPr>
              <a:pPr/>
              <a:t>‹#›</a:t>
            </a:fld>
            <a:endParaRPr lang="en-US" dirty="0">
              <a:solidFill>
                <a:srgbClr val="787972"/>
              </a:solidFill>
            </a:endParaRPr>
          </a:p>
        </p:txBody>
      </p:sp>
      <p:sp>
        <p:nvSpPr>
          <p:cNvPr id="9" name="Title 1"/>
          <p:cNvSpPr>
            <a:spLocks noGrp="1"/>
          </p:cNvSpPr>
          <p:nvPr>
            <p:ph type="title"/>
          </p:nvPr>
        </p:nvSpPr>
        <p:spPr>
          <a:xfrm>
            <a:off x="365760" y="30480"/>
            <a:ext cx="6583680" cy="685800"/>
          </a:xfrm>
          <a:prstGeom prst="rect">
            <a:avLst/>
          </a:prstGeom>
        </p:spPr>
        <p:txBody>
          <a:bodyPr lIns="91055" tIns="45545" rIns="91055" bIns="45545"/>
          <a:lstStyle>
            <a:lvl1pPr>
              <a:defRPr sz="2700">
                <a:effectLst>
                  <a:outerShdw blurRad="50800" dist="38100" dir="2700000" algn="tl" rotWithShape="0">
                    <a:schemeClr val="accent4">
                      <a:alpha val="43000"/>
                    </a:schemeClr>
                  </a:outerShdw>
                </a:effectLst>
              </a:defRPr>
            </a:lvl1pPr>
          </a:lstStyle>
          <a:p>
            <a:r>
              <a:rPr lang="en-US" dirty="0"/>
              <a:t>Click to edit Master title style</a:t>
            </a:r>
          </a:p>
        </p:txBody>
      </p:sp>
    </p:spTree>
    <p:extLst>
      <p:ext uri="{BB962C8B-B14F-4D97-AF65-F5344CB8AC3E}">
        <p14:creationId xmlns:p14="http://schemas.microsoft.com/office/powerpoint/2010/main" val="97932514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59021" y="287639"/>
            <a:ext cx="6166290" cy="390419"/>
          </a:xfrm>
          <a:prstGeom prst="rect">
            <a:avLst/>
          </a:prstGeom>
        </p:spPr>
        <p:txBody>
          <a:bodyPr lIns="91242" tIns="45630" rIns="91242" bIns="45630"/>
          <a:lstStyle>
            <a:lvl1pPr algn="l">
              <a:defRPr sz="1900">
                <a:solidFill>
                  <a:schemeClr val="bg2"/>
                </a:solidFill>
              </a:defRPr>
            </a:lvl1pPr>
          </a:lstStyle>
          <a:p>
            <a:r>
              <a:rPr lang="en-US" dirty="0"/>
              <a:t>Click to edit Master title style</a:t>
            </a:r>
          </a:p>
        </p:txBody>
      </p:sp>
      <p:sp>
        <p:nvSpPr>
          <p:cNvPr id="7" name="Content Placeholder 6"/>
          <p:cNvSpPr>
            <a:spLocks noGrp="1"/>
          </p:cNvSpPr>
          <p:nvPr>
            <p:ph sz="quarter" idx="10"/>
          </p:nvPr>
        </p:nvSpPr>
        <p:spPr>
          <a:xfrm>
            <a:off x="764542" y="726950"/>
            <a:ext cx="6160770" cy="3007234"/>
          </a:xfrm>
          <a:prstGeom prst="rect">
            <a:avLst/>
          </a:prstGeom>
        </p:spPr>
        <p:txBody>
          <a:bodyPr lIns="91242" tIns="45630" rIns="91242" bIns="4563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88790857"/>
      </p:ext>
    </p:extLst>
  </p:cSld>
  <p:clrMapOvr>
    <a:masterClrMapping/>
  </p:clrMapOvr>
  <p:transition spd="slow">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59021" y="287639"/>
            <a:ext cx="6166290" cy="390419"/>
          </a:xfrm>
          <a:prstGeom prst="rect">
            <a:avLst/>
          </a:prstGeom>
        </p:spPr>
        <p:txBody>
          <a:bodyPr lIns="91418" tIns="45710" rIns="91418" bIns="45710"/>
          <a:lstStyle>
            <a:lvl1pPr algn="l">
              <a:defRPr sz="1900">
                <a:solidFill>
                  <a:schemeClr val="bg2"/>
                </a:solidFill>
              </a:defRPr>
            </a:lvl1pPr>
          </a:lstStyle>
          <a:p>
            <a:r>
              <a:rPr lang="en-US" dirty="0"/>
              <a:t>Click to edit Master title style</a:t>
            </a:r>
          </a:p>
        </p:txBody>
      </p:sp>
      <p:sp>
        <p:nvSpPr>
          <p:cNvPr id="7" name="Content Placeholder 6"/>
          <p:cNvSpPr>
            <a:spLocks noGrp="1"/>
          </p:cNvSpPr>
          <p:nvPr>
            <p:ph sz="quarter" idx="10"/>
          </p:nvPr>
        </p:nvSpPr>
        <p:spPr>
          <a:xfrm>
            <a:off x="764542" y="726950"/>
            <a:ext cx="6160770" cy="3007234"/>
          </a:xfrm>
          <a:prstGeom prst="rect">
            <a:avLst/>
          </a:prstGeom>
        </p:spPr>
        <p:txBody>
          <a:bodyPr lIns="91418" tIns="45710" rIns="91418" bIns="4571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44612696"/>
      </p:ext>
    </p:extLst>
  </p:cSld>
  <p:clrMapOvr>
    <a:masterClrMapping/>
  </p:clrMapOvr>
  <p:transition spd="slow">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pic>
        <p:nvPicPr>
          <p:cNvPr id="6" name="Picture 7"/>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74620" y="3083560"/>
            <a:ext cx="1965960" cy="37338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365760" y="1434014"/>
            <a:ext cx="6583680" cy="494778"/>
          </a:xfrm>
          <a:prstGeom prst="rect">
            <a:avLst/>
          </a:prstGeom>
        </p:spPr>
        <p:txBody>
          <a:bodyPr lIns="91418" tIns="45710" rIns="91418" bIns="45710">
            <a:noAutofit/>
          </a:bodyPr>
          <a:lstStyle>
            <a:lvl1pPr algn="ctr">
              <a:defRPr sz="2900">
                <a:solidFill>
                  <a:schemeClr val="tx1"/>
                </a:solidFill>
              </a:defRPr>
            </a:lvl1pPr>
          </a:lstStyle>
          <a:p>
            <a:r>
              <a:rPr lang="en-US" dirty="0"/>
              <a:t>Click to edit Master title style</a:t>
            </a:r>
          </a:p>
        </p:txBody>
      </p:sp>
      <p:sp>
        <p:nvSpPr>
          <p:cNvPr id="12" name="Text Placeholder 33"/>
          <p:cNvSpPr>
            <a:spLocks noGrp="1"/>
          </p:cNvSpPr>
          <p:nvPr>
            <p:ph type="body" sz="quarter" idx="18"/>
          </p:nvPr>
        </p:nvSpPr>
        <p:spPr>
          <a:xfrm>
            <a:off x="1282700" y="2547922"/>
            <a:ext cx="4847590" cy="164592"/>
          </a:xfrm>
          <a:prstGeom prst="rect">
            <a:avLst/>
          </a:prstGeom>
        </p:spPr>
        <p:txBody>
          <a:bodyPr wrap="none" lIns="91418" tIns="45710" rIns="91418" bIns="45710" anchor="ctr" anchorCtr="1">
            <a:noAutofit/>
          </a:bodyPr>
          <a:lstStyle>
            <a:lvl1pPr algn="ctr">
              <a:buNone/>
              <a:defRPr sz="1400" cap="none" spc="0" baseline="0">
                <a:solidFill>
                  <a:schemeClr val="tx1">
                    <a:lumMod val="65000"/>
                    <a:lumOff val="35000"/>
                  </a:schemeClr>
                </a:solidFill>
              </a:defRPr>
            </a:lvl1pPr>
            <a:lvl2pPr>
              <a:buNone/>
              <a:defRPr/>
            </a:lvl2pPr>
            <a:lvl3pPr>
              <a:buNone/>
              <a:defRPr/>
            </a:lvl3pPr>
            <a:lvl4pPr>
              <a:buNone/>
              <a:defRPr/>
            </a:lvl4pPr>
            <a:lvl5pPr>
              <a:buNone/>
              <a:defRPr/>
            </a:lvl5pPr>
          </a:lstStyle>
          <a:p>
            <a:pPr lvl="0"/>
            <a:r>
              <a:rPr lang="en-US" dirty="0"/>
              <a:t>Click to edit Master text styles</a:t>
            </a:r>
          </a:p>
        </p:txBody>
      </p:sp>
      <p:sp>
        <p:nvSpPr>
          <p:cNvPr id="13" name="Subtitle 2"/>
          <p:cNvSpPr>
            <a:spLocks noGrp="1"/>
          </p:cNvSpPr>
          <p:nvPr>
            <p:ph type="subTitle" idx="1"/>
          </p:nvPr>
        </p:nvSpPr>
        <p:spPr>
          <a:xfrm>
            <a:off x="365760" y="1928793"/>
            <a:ext cx="6583680" cy="369518"/>
          </a:xfrm>
          <a:prstGeom prst="rect">
            <a:avLst/>
          </a:prstGeom>
        </p:spPr>
        <p:txBody>
          <a:bodyPr lIns="91418" tIns="45710" rIns="91418" bIns="45710">
            <a:noAutofit/>
          </a:bodyPr>
          <a:lstStyle>
            <a:lvl1pPr marL="0" indent="0" algn="ctr">
              <a:buNone/>
              <a:defRPr sz="1700" cap="small" spc="240">
                <a:solidFill>
                  <a:srgbClr val="A4001D"/>
                </a:solidFill>
              </a:defRPr>
            </a:lvl1pPr>
            <a:lvl2pPr marL="364968" indent="0" algn="ctr">
              <a:buNone/>
              <a:defRPr>
                <a:solidFill>
                  <a:schemeClr val="tx1">
                    <a:tint val="75000"/>
                  </a:schemeClr>
                </a:solidFill>
              </a:defRPr>
            </a:lvl2pPr>
            <a:lvl3pPr marL="729945" indent="0" algn="ctr">
              <a:buNone/>
              <a:defRPr>
                <a:solidFill>
                  <a:schemeClr val="tx1">
                    <a:tint val="75000"/>
                  </a:schemeClr>
                </a:solidFill>
              </a:defRPr>
            </a:lvl3pPr>
            <a:lvl4pPr marL="1094909" indent="0" algn="ctr">
              <a:buNone/>
              <a:defRPr>
                <a:solidFill>
                  <a:schemeClr val="tx1">
                    <a:tint val="75000"/>
                  </a:schemeClr>
                </a:solidFill>
              </a:defRPr>
            </a:lvl4pPr>
            <a:lvl5pPr marL="1459889" indent="0" algn="ctr">
              <a:buNone/>
              <a:defRPr>
                <a:solidFill>
                  <a:schemeClr val="tx1">
                    <a:tint val="75000"/>
                  </a:schemeClr>
                </a:solidFill>
              </a:defRPr>
            </a:lvl5pPr>
            <a:lvl6pPr marL="1824849" indent="0" algn="ctr">
              <a:buNone/>
              <a:defRPr>
                <a:solidFill>
                  <a:schemeClr val="tx1">
                    <a:tint val="75000"/>
                  </a:schemeClr>
                </a:solidFill>
              </a:defRPr>
            </a:lvl6pPr>
            <a:lvl7pPr marL="2189825" indent="0" algn="ctr">
              <a:buNone/>
              <a:defRPr>
                <a:solidFill>
                  <a:schemeClr val="tx1">
                    <a:tint val="75000"/>
                  </a:schemeClr>
                </a:solidFill>
              </a:defRPr>
            </a:lvl7pPr>
            <a:lvl8pPr marL="2554796" indent="0" algn="ctr">
              <a:buNone/>
              <a:defRPr>
                <a:solidFill>
                  <a:schemeClr val="tx1">
                    <a:tint val="75000"/>
                  </a:schemeClr>
                </a:solidFill>
              </a:defRPr>
            </a:lvl8pPr>
            <a:lvl9pPr marL="2919769"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329659505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sp>
        <p:nvSpPr>
          <p:cNvPr id="12" name="Title 1"/>
          <p:cNvSpPr>
            <a:spLocks noGrp="1"/>
          </p:cNvSpPr>
          <p:nvPr>
            <p:ph type="title"/>
          </p:nvPr>
        </p:nvSpPr>
        <p:spPr>
          <a:xfrm>
            <a:off x="1282702" y="1231012"/>
            <a:ext cx="2363470" cy="740664"/>
          </a:xfrm>
          <a:prstGeom prst="rect">
            <a:avLst/>
          </a:prstGeom>
        </p:spPr>
        <p:txBody>
          <a:bodyPr lIns="91418" tIns="45710" rIns="91418" bIns="45710"/>
          <a:lstStyle>
            <a:lvl1pPr algn="r">
              <a:defRPr sz="1600" b="1">
                <a:solidFill>
                  <a:schemeClr val="tx1"/>
                </a:solidFill>
              </a:defRPr>
            </a:lvl1pPr>
          </a:lstStyle>
          <a:p>
            <a:r>
              <a:rPr lang="en-US" dirty="0"/>
              <a:t>Click to edit Master title style</a:t>
            </a:r>
          </a:p>
        </p:txBody>
      </p:sp>
      <p:sp>
        <p:nvSpPr>
          <p:cNvPr id="13" name="Text Placeholder 3"/>
          <p:cNvSpPr>
            <a:spLocks noGrp="1"/>
          </p:cNvSpPr>
          <p:nvPr>
            <p:ph type="body" sz="half" idx="2"/>
          </p:nvPr>
        </p:nvSpPr>
        <p:spPr>
          <a:xfrm>
            <a:off x="1282702" y="2057400"/>
            <a:ext cx="2363470" cy="746380"/>
          </a:xfrm>
          <a:prstGeom prst="rect">
            <a:avLst/>
          </a:prstGeom>
        </p:spPr>
        <p:txBody>
          <a:bodyPr lIns="91418" tIns="45710" rIns="91418" bIns="45710"/>
          <a:lstStyle>
            <a:lvl1pPr marL="0" indent="0" algn="r">
              <a:buNone/>
              <a:defRPr sz="1000" cap="all" spc="240">
                <a:solidFill>
                  <a:srgbClr val="A4001D"/>
                </a:solidFill>
              </a:defRPr>
            </a:lvl1pPr>
            <a:lvl2pPr marL="364968" indent="0">
              <a:buNone/>
              <a:defRPr sz="1000"/>
            </a:lvl2pPr>
            <a:lvl3pPr marL="729945" indent="0">
              <a:buNone/>
              <a:defRPr sz="800"/>
            </a:lvl3pPr>
            <a:lvl4pPr marL="1094909" indent="0">
              <a:buNone/>
              <a:defRPr sz="700"/>
            </a:lvl4pPr>
            <a:lvl5pPr marL="1459889" indent="0">
              <a:buNone/>
              <a:defRPr sz="700"/>
            </a:lvl5pPr>
            <a:lvl6pPr marL="1824849" indent="0">
              <a:buNone/>
              <a:defRPr sz="700"/>
            </a:lvl6pPr>
            <a:lvl7pPr marL="2189825" indent="0">
              <a:buNone/>
              <a:defRPr sz="700"/>
            </a:lvl7pPr>
            <a:lvl8pPr marL="2554796" indent="0">
              <a:buNone/>
              <a:defRPr sz="700"/>
            </a:lvl8pPr>
            <a:lvl9pPr marL="2919769" indent="0">
              <a:buNone/>
              <a:defRPr sz="700"/>
            </a:lvl9pPr>
          </a:lstStyle>
          <a:p>
            <a:pPr lvl="0"/>
            <a:r>
              <a:rPr lang="en-US" dirty="0"/>
              <a:t>Click to edit Master text styles</a:t>
            </a:r>
          </a:p>
        </p:txBody>
      </p:sp>
      <p:sp>
        <p:nvSpPr>
          <p:cNvPr id="7" name="Picture Placeholder 16"/>
          <p:cNvSpPr>
            <a:spLocks noGrp="1"/>
          </p:cNvSpPr>
          <p:nvPr>
            <p:ph type="pic" sz="quarter" idx="13"/>
          </p:nvPr>
        </p:nvSpPr>
        <p:spPr>
          <a:xfrm>
            <a:off x="3732530" y="1228090"/>
            <a:ext cx="1560830" cy="1560830"/>
          </a:xfrm>
          <a:prstGeom prst="rect">
            <a:avLst/>
          </a:prstGeom>
          <a:blipFill rotWithShape="1">
            <a:blip r:embed="rId2"/>
            <a:stretch>
              <a:fillRect/>
            </a:stretch>
          </a:blipFill>
          <a:effectLst>
            <a:outerShdw blurRad="50800" dist="25400" dir="2700000" algn="tl" rotWithShape="0">
              <a:prstClr val="black">
                <a:alpha val="36000"/>
              </a:prstClr>
            </a:outerShdw>
          </a:effectLst>
        </p:spPr>
        <p:style>
          <a:lnRef idx="3">
            <a:schemeClr val="lt1"/>
          </a:lnRef>
          <a:fillRef idx="1">
            <a:schemeClr val="accent5"/>
          </a:fillRef>
          <a:effectRef idx="1">
            <a:schemeClr val="accent5"/>
          </a:effectRef>
          <a:fontRef idx="none"/>
        </p:style>
        <p:txBody>
          <a:bodyPr lIns="91418" tIns="45710" rIns="91418" bIns="45710"/>
          <a:lstStyle>
            <a:lvl1pPr>
              <a:buNone/>
              <a:defRPr sz="1000"/>
            </a:lvl1pPr>
          </a:lstStyle>
          <a:p>
            <a:pPr lvl="0"/>
            <a:r>
              <a:rPr lang="en-US" noProof="0" dirty="0"/>
              <a:t>Drag picture to placeholder or click icon to add</a:t>
            </a:r>
          </a:p>
        </p:txBody>
      </p:sp>
    </p:spTree>
    <p:extLst>
      <p:ext uri="{BB962C8B-B14F-4D97-AF65-F5344CB8AC3E}">
        <p14:creationId xmlns:p14="http://schemas.microsoft.com/office/powerpoint/2010/main" val="9547455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59021" y="287639"/>
            <a:ext cx="6166290" cy="390419"/>
          </a:xfrm>
          <a:prstGeom prst="rect">
            <a:avLst/>
          </a:prstGeom>
        </p:spPr>
        <p:txBody>
          <a:bodyPr lIns="91418" tIns="45710" rIns="91418" bIns="45710"/>
          <a:lstStyle>
            <a:lvl1pPr algn="l">
              <a:defRPr sz="1900">
                <a:solidFill>
                  <a:schemeClr val="bg2"/>
                </a:solidFill>
              </a:defRPr>
            </a:lvl1pPr>
          </a:lstStyle>
          <a:p>
            <a:r>
              <a:rPr lang="en-US" dirty="0"/>
              <a:t>Click to edit Master title style</a:t>
            </a:r>
          </a:p>
        </p:txBody>
      </p:sp>
      <p:sp>
        <p:nvSpPr>
          <p:cNvPr id="7" name="Content Placeholder 6"/>
          <p:cNvSpPr>
            <a:spLocks noGrp="1"/>
          </p:cNvSpPr>
          <p:nvPr>
            <p:ph sz="quarter" idx="10"/>
          </p:nvPr>
        </p:nvSpPr>
        <p:spPr>
          <a:xfrm>
            <a:off x="764542" y="726950"/>
            <a:ext cx="6160770" cy="3007234"/>
          </a:xfrm>
          <a:prstGeom prst="rect">
            <a:avLst/>
          </a:prstGeom>
        </p:spPr>
        <p:txBody>
          <a:bodyPr lIns="91418" tIns="45710" rIns="91418" bIns="45710"/>
          <a:lstStyle>
            <a:lvl2pPr marL="0" indent="0">
              <a:buFont typeface="Arial"/>
              <a:buNone/>
              <a:defRPr baseline="0"/>
            </a:lvl2pPr>
            <a:lvl3pPr marL="274996" indent="0">
              <a:buNone/>
              <a:defRPr/>
            </a:lvl3pPr>
            <a:lvl4pPr marL="548722" indent="0">
              <a:buNone/>
              <a:defRPr/>
            </a:lvl4pPr>
            <a:lvl5pPr marL="823718" indent="0">
              <a:buNone/>
              <a:defRPr/>
            </a:lvl5pPr>
          </a:lstStyle>
          <a:p>
            <a:pPr lvl="0"/>
            <a:r>
              <a:rPr lang="en-US" dirty="0"/>
              <a:t>Click to edit Master text styles</a:t>
            </a:r>
          </a:p>
        </p:txBody>
      </p:sp>
    </p:spTree>
    <p:extLst>
      <p:ext uri="{BB962C8B-B14F-4D97-AF65-F5344CB8AC3E}">
        <p14:creationId xmlns:p14="http://schemas.microsoft.com/office/powerpoint/2010/main" val="320011349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Slide Number Placeholder 22"/>
          <p:cNvSpPr txBox="1">
            <a:spLocks/>
          </p:cNvSpPr>
          <p:nvPr/>
        </p:nvSpPr>
        <p:spPr>
          <a:xfrm>
            <a:off x="48260" y="6350"/>
            <a:ext cx="365760" cy="365760"/>
          </a:xfrm>
          <a:prstGeom prst="rect">
            <a:avLst/>
          </a:prstGeom>
        </p:spPr>
        <p:txBody>
          <a:bodyPr wrap="none" lIns="36486" tIns="0" rIns="36486" bIns="0" anchor="ctr" anchorCtr="1"/>
          <a:lstStyle>
            <a:lvl1pPr algn="ctr" eaLnBrk="1" latinLnBrk="0" hangingPunct="1">
              <a:defRPr kumimoji="0" sz="1200">
                <a:solidFill>
                  <a:schemeClr val="tx1">
                    <a:lumMod val="50000"/>
                    <a:lumOff val="50000"/>
                  </a:schemeClr>
                </a:solidFill>
              </a:defRPr>
            </a:lvl1pPr>
          </a:lstStyle>
          <a:p>
            <a:pPr defTabSz="364968" fontAlgn="auto">
              <a:spcBef>
                <a:spcPts val="0"/>
              </a:spcBef>
              <a:spcAft>
                <a:spcPts val="0"/>
              </a:spcAft>
              <a:defRPr/>
            </a:pPr>
            <a:fld id="{9D6A14D3-28C3-BC41-BF04-08126DB104EC}" type="slidenum">
              <a:rPr lang="en-US" sz="800" smtClean="0">
                <a:solidFill>
                  <a:srgbClr val="000000">
                    <a:lumMod val="50000"/>
                    <a:lumOff val="50000"/>
                  </a:srgbClr>
                </a:solidFill>
                <a:latin typeface="Arial"/>
              </a:rPr>
              <a:pPr defTabSz="364968" fontAlgn="auto">
                <a:spcBef>
                  <a:spcPts val="0"/>
                </a:spcBef>
                <a:spcAft>
                  <a:spcPts val="0"/>
                </a:spcAft>
                <a:defRPr/>
              </a:pPr>
              <a:t>‹#›</a:t>
            </a:fld>
            <a:endParaRPr lang="en-US" sz="800" dirty="0">
              <a:solidFill>
                <a:srgbClr val="000000">
                  <a:lumMod val="50000"/>
                  <a:lumOff val="50000"/>
                </a:srgbClr>
              </a:solidFill>
              <a:latin typeface="Arial"/>
            </a:endParaRPr>
          </a:p>
        </p:txBody>
      </p:sp>
      <p:sp>
        <p:nvSpPr>
          <p:cNvPr id="7" name="Title 1"/>
          <p:cNvSpPr>
            <a:spLocks noGrp="1"/>
          </p:cNvSpPr>
          <p:nvPr>
            <p:ph type="title"/>
          </p:nvPr>
        </p:nvSpPr>
        <p:spPr>
          <a:xfrm>
            <a:off x="759021" y="287639"/>
            <a:ext cx="6166290" cy="390419"/>
          </a:xfrm>
          <a:prstGeom prst="rect">
            <a:avLst/>
          </a:prstGeom>
        </p:spPr>
        <p:txBody>
          <a:bodyPr lIns="91418" tIns="45710" rIns="91418" bIns="45710"/>
          <a:lstStyle>
            <a:lvl1pPr algn="l">
              <a:defRPr sz="1900">
                <a:solidFill>
                  <a:schemeClr val="bg2"/>
                </a:solidFill>
              </a:defRPr>
            </a:lvl1pPr>
          </a:lstStyle>
          <a:p>
            <a:r>
              <a:rPr lang="en-US"/>
              <a:t>Click to edit Master title style</a:t>
            </a:r>
            <a:endParaRPr lang="en-US" dirty="0"/>
          </a:p>
        </p:txBody>
      </p:sp>
      <p:sp>
        <p:nvSpPr>
          <p:cNvPr id="14" name="Content Placeholder 13"/>
          <p:cNvSpPr>
            <a:spLocks noGrp="1"/>
          </p:cNvSpPr>
          <p:nvPr>
            <p:ph sz="quarter" idx="10"/>
          </p:nvPr>
        </p:nvSpPr>
        <p:spPr>
          <a:xfrm>
            <a:off x="759464" y="726950"/>
            <a:ext cx="3030220" cy="3007234"/>
          </a:xfrm>
          <a:prstGeom prst="rect">
            <a:avLst/>
          </a:prstGeom>
        </p:spPr>
        <p:txBody>
          <a:bodyPr lIns="91418" tIns="45710" rIns="91418" bIns="4571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15"/>
          <p:cNvSpPr>
            <a:spLocks noGrp="1"/>
          </p:cNvSpPr>
          <p:nvPr>
            <p:ph sz="quarter" idx="11"/>
          </p:nvPr>
        </p:nvSpPr>
        <p:spPr>
          <a:xfrm>
            <a:off x="3901440" y="726950"/>
            <a:ext cx="3023870" cy="3007234"/>
          </a:xfrm>
          <a:prstGeom prst="rect">
            <a:avLst/>
          </a:prstGeom>
        </p:spPr>
        <p:txBody>
          <a:bodyPr lIns="91418" tIns="45710" rIns="91418" bIns="4571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194536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Content Horizontal">
    <p:spTree>
      <p:nvGrpSpPr>
        <p:cNvPr id="1" name=""/>
        <p:cNvGrpSpPr/>
        <p:nvPr/>
      </p:nvGrpSpPr>
      <p:grpSpPr>
        <a:xfrm>
          <a:off x="0" y="0"/>
          <a:ext cx="0" cy="0"/>
          <a:chOff x="0" y="0"/>
          <a:chExt cx="0" cy="0"/>
        </a:xfrm>
      </p:grpSpPr>
      <p:sp>
        <p:nvSpPr>
          <p:cNvPr id="7" name="Title 1"/>
          <p:cNvSpPr>
            <a:spLocks noGrp="1"/>
          </p:cNvSpPr>
          <p:nvPr>
            <p:ph type="title"/>
          </p:nvPr>
        </p:nvSpPr>
        <p:spPr>
          <a:xfrm>
            <a:off x="759021" y="287639"/>
            <a:ext cx="6166290" cy="390419"/>
          </a:xfrm>
          <a:prstGeom prst="rect">
            <a:avLst/>
          </a:prstGeom>
        </p:spPr>
        <p:txBody>
          <a:bodyPr lIns="91418" tIns="45710" rIns="91418" bIns="45710"/>
          <a:lstStyle>
            <a:lvl1pPr algn="l">
              <a:defRPr sz="1900">
                <a:solidFill>
                  <a:schemeClr val="bg2"/>
                </a:solidFill>
              </a:defRPr>
            </a:lvl1pPr>
          </a:lstStyle>
          <a:p>
            <a:r>
              <a:rPr lang="en-US"/>
              <a:t>Click to edit Master title style</a:t>
            </a:r>
            <a:endParaRPr lang="en-US" dirty="0"/>
          </a:p>
        </p:txBody>
      </p:sp>
      <p:sp>
        <p:nvSpPr>
          <p:cNvPr id="12" name="Content Placeholder 11"/>
          <p:cNvSpPr>
            <a:spLocks noGrp="1"/>
          </p:cNvSpPr>
          <p:nvPr>
            <p:ph sz="quarter" idx="10"/>
          </p:nvPr>
        </p:nvSpPr>
        <p:spPr>
          <a:xfrm>
            <a:off x="759021" y="726948"/>
            <a:ext cx="6166290" cy="1453286"/>
          </a:xfrm>
          <a:prstGeom prst="rect">
            <a:avLst/>
          </a:prstGeom>
        </p:spPr>
        <p:txBody>
          <a:bodyPr lIns="91418" tIns="45710" rIns="91418" bIns="4571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13"/>
          <p:cNvSpPr>
            <a:spLocks noGrp="1"/>
          </p:cNvSpPr>
          <p:nvPr>
            <p:ph sz="quarter" idx="11"/>
          </p:nvPr>
        </p:nvSpPr>
        <p:spPr>
          <a:xfrm>
            <a:off x="759462" y="2273052"/>
            <a:ext cx="6165850" cy="1453286"/>
          </a:xfrm>
          <a:prstGeom prst="rect">
            <a:avLst/>
          </a:prstGeom>
        </p:spPr>
        <p:txBody>
          <a:bodyPr lIns="91418" tIns="45710" rIns="91418" bIns="4571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8332026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7" name="Title 1"/>
          <p:cNvSpPr>
            <a:spLocks noGrp="1"/>
          </p:cNvSpPr>
          <p:nvPr>
            <p:ph type="title"/>
          </p:nvPr>
        </p:nvSpPr>
        <p:spPr>
          <a:xfrm>
            <a:off x="759021" y="287639"/>
            <a:ext cx="6166290" cy="390419"/>
          </a:xfrm>
          <a:prstGeom prst="rect">
            <a:avLst/>
          </a:prstGeom>
        </p:spPr>
        <p:txBody>
          <a:bodyPr lIns="91418" tIns="45710" rIns="91418" bIns="45710"/>
          <a:lstStyle>
            <a:lvl1pPr algn="l">
              <a:defRPr sz="1900">
                <a:solidFill>
                  <a:schemeClr val="bg2"/>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759464" y="726950"/>
            <a:ext cx="3030220" cy="3007234"/>
          </a:xfrm>
          <a:prstGeom prst="rect">
            <a:avLst/>
          </a:prstGeom>
        </p:spPr>
        <p:txBody>
          <a:bodyPr lIns="91418" tIns="45710" rIns="91418" bIns="4571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11"/>
          </p:nvPr>
        </p:nvSpPr>
        <p:spPr>
          <a:xfrm>
            <a:off x="3901440" y="726949"/>
            <a:ext cx="3023870" cy="1458468"/>
          </a:xfrm>
          <a:prstGeom prst="rect">
            <a:avLst/>
          </a:prstGeom>
        </p:spPr>
        <p:txBody>
          <a:bodyPr lIns="91418" tIns="45710" rIns="91418" bIns="4571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p:cNvSpPr>
            <a:spLocks noGrp="1"/>
          </p:cNvSpPr>
          <p:nvPr>
            <p:ph sz="quarter" idx="12"/>
          </p:nvPr>
        </p:nvSpPr>
        <p:spPr>
          <a:xfrm>
            <a:off x="3901440" y="2269998"/>
            <a:ext cx="3023870" cy="1464184"/>
          </a:xfrm>
          <a:prstGeom prst="rect">
            <a:avLst/>
          </a:prstGeom>
        </p:spPr>
        <p:txBody>
          <a:bodyPr lIns="91418" tIns="45710" rIns="91418" bIns="4571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0555377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7" name="Title 1"/>
          <p:cNvSpPr>
            <a:spLocks noGrp="1"/>
          </p:cNvSpPr>
          <p:nvPr>
            <p:ph type="title"/>
          </p:nvPr>
        </p:nvSpPr>
        <p:spPr>
          <a:xfrm>
            <a:off x="759021" y="287639"/>
            <a:ext cx="6166290" cy="390419"/>
          </a:xfrm>
          <a:prstGeom prst="rect">
            <a:avLst/>
          </a:prstGeom>
        </p:spPr>
        <p:txBody>
          <a:bodyPr lIns="91418" tIns="45710" rIns="91418" bIns="45710"/>
          <a:lstStyle>
            <a:lvl1pPr algn="l">
              <a:defRPr sz="1900">
                <a:solidFill>
                  <a:schemeClr val="bg2"/>
                </a:solidFill>
              </a:defRPr>
            </a:lvl1pPr>
          </a:lstStyle>
          <a:p>
            <a:r>
              <a:rPr lang="en-US"/>
              <a:t>Click to edit Master title style</a:t>
            </a:r>
            <a:endParaRPr lang="en-US" dirty="0"/>
          </a:p>
        </p:txBody>
      </p:sp>
      <p:sp>
        <p:nvSpPr>
          <p:cNvPr id="4" name="Content Placeholder 3"/>
          <p:cNvSpPr>
            <a:spLocks noGrp="1"/>
          </p:cNvSpPr>
          <p:nvPr>
            <p:ph sz="quarter" idx="10"/>
          </p:nvPr>
        </p:nvSpPr>
        <p:spPr>
          <a:xfrm>
            <a:off x="759464" y="726949"/>
            <a:ext cx="3030220" cy="1458468"/>
          </a:xfrm>
          <a:prstGeom prst="rect">
            <a:avLst/>
          </a:prstGeom>
        </p:spPr>
        <p:txBody>
          <a:bodyPr lIns="91418" tIns="45710" rIns="91418" bIns="4571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11"/>
          </p:nvPr>
        </p:nvSpPr>
        <p:spPr>
          <a:xfrm>
            <a:off x="764544" y="2272495"/>
            <a:ext cx="3025140" cy="1461691"/>
          </a:xfrm>
          <a:prstGeom prst="rect">
            <a:avLst/>
          </a:prstGeom>
        </p:spPr>
        <p:txBody>
          <a:bodyPr lIns="91418" tIns="45710" rIns="91418" bIns="4571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p:cNvSpPr>
            <a:spLocks noGrp="1"/>
          </p:cNvSpPr>
          <p:nvPr>
            <p:ph sz="quarter" idx="12"/>
          </p:nvPr>
        </p:nvSpPr>
        <p:spPr>
          <a:xfrm>
            <a:off x="3901440" y="726949"/>
            <a:ext cx="3023870" cy="1458468"/>
          </a:xfrm>
          <a:prstGeom prst="rect">
            <a:avLst/>
          </a:prstGeom>
        </p:spPr>
        <p:txBody>
          <a:bodyPr lIns="91418" tIns="45710" rIns="91418" bIns="4571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14"/>
          <p:cNvSpPr>
            <a:spLocks noGrp="1"/>
          </p:cNvSpPr>
          <p:nvPr>
            <p:ph sz="quarter" idx="13"/>
          </p:nvPr>
        </p:nvSpPr>
        <p:spPr>
          <a:xfrm>
            <a:off x="3901440" y="2272495"/>
            <a:ext cx="3023870" cy="1461691"/>
          </a:xfrm>
          <a:prstGeom prst="rect">
            <a:avLst/>
          </a:prstGeom>
        </p:spPr>
        <p:txBody>
          <a:bodyPr lIns="91418" tIns="45710" rIns="91418" bIns="4571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771868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8640" y="1278285"/>
            <a:ext cx="6217920" cy="882015"/>
          </a:xfrm>
        </p:spPr>
        <p:txBody>
          <a:bodyPr/>
          <a:lstStyle/>
          <a:p>
            <a:r>
              <a:rPr lang="en-US"/>
              <a:t>Click to edit Master title style</a:t>
            </a:r>
          </a:p>
        </p:txBody>
      </p:sp>
      <p:sp>
        <p:nvSpPr>
          <p:cNvPr id="3" name="Subtitle 2"/>
          <p:cNvSpPr>
            <a:spLocks noGrp="1"/>
          </p:cNvSpPr>
          <p:nvPr>
            <p:ph type="subTitle" idx="1"/>
          </p:nvPr>
        </p:nvSpPr>
        <p:spPr>
          <a:xfrm>
            <a:off x="1097280" y="2331720"/>
            <a:ext cx="5120640" cy="1051560"/>
          </a:xfrm>
        </p:spPr>
        <p:txBody>
          <a:bodyPr/>
          <a:lstStyle>
            <a:lvl1pPr marL="0" indent="0" algn="ctr">
              <a:buNone/>
              <a:defRPr>
                <a:solidFill>
                  <a:schemeClr val="tx1"/>
                </a:solidFill>
              </a:defRPr>
            </a:lvl1pPr>
            <a:lvl2pPr marL="365760" indent="0" algn="ctr">
              <a:buNone/>
              <a:defRPr>
                <a:solidFill>
                  <a:schemeClr val="tx1">
                    <a:tint val="75000"/>
                  </a:schemeClr>
                </a:solidFill>
              </a:defRPr>
            </a:lvl2pPr>
            <a:lvl3pPr marL="731520" indent="0" algn="ctr">
              <a:buNone/>
              <a:defRPr>
                <a:solidFill>
                  <a:schemeClr val="tx1">
                    <a:tint val="75000"/>
                  </a:schemeClr>
                </a:solidFill>
              </a:defRPr>
            </a:lvl3pPr>
            <a:lvl4pPr marL="1097280" indent="0" algn="ctr">
              <a:buNone/>
              <a:defRPr>
                <a:solidFill>
                  <a:schemeClr val="tx1">
                    <a:tint val="75000"/>
                  </a:schemeClr>
                </a:solidFill>
              </a:defRPr>
            </a:lvl4pPr>
            <a:lvl5pPr marL="1463040" indent="0" algn="ctr">
              <a:buNone/>
              <a:defRPr>
                <a:solidFill>
                  <a:schemeClr val="tx1">
                    <a:tint val="75000"/>
                  </a:schemeClr>
                </a:solidFill>
              </a:defRPr>
            </a:lvl5pPr>
            <a:lvl6pPr marL="1828800" indent="0" algn="ctr">
              <a:buNone/>
              <a:defRPr>
                <a:solidFill>
                  <a:schemeClr val="tx1">
                    <a:tint val="75000"/>
                  </a:schemeClr>
                </a:solidFill>
              </a:defRPr>
            </a:lvl6pPr>
            <a:lvl7pPr marL="2194560" indent="0" algn="ctr">
              <a:buNone/>
              <a:defRPr>
                <a:solidFill>
                  <a:schemeClr val="tx1">
                    <a:tint val="75000"/>
                  </a:schemeClr>
                </a:solidFill>
              </a:defRPr>
            </a:lvl7pPr>
            <a:lvl8pPr marL="2560320" indent="0" algn="ctr">
              <a:buNone/>
              <a:defRPr>
                <a:solidFill>
                  <a:schemeClr val="tx1">
                    <a:tint val="75000"/>
                  </a:schemeClr>
                </a:solidFill>
              </a:defRPr>
            </a:lvl8pPr>
            <a:lvl9pPr marL="292608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19AFA9C-475D-4047-92D9-028B4264C12B}" type="datetimeFigureOut">
              <a:rPr lang="en-US" smtClean="0"/>
              <a:pPr/>
              <a:t>3/19/20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241558313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9" name="Rectangle 3"/>
          <p:cNvSpPr>
            <a:spLocks noGrp="1" noChangeArrowheads="1"/>
          </p:cNvSpPr>
          <p:nvPr>
            <p:ph type="body" idx="1"/>
          </p:nvPr>
        </p:nvSpPr>
        <p:spPr>
          <a:xfrm>
            <a:off x="279400" y="762000"/>
            <a:ext cx="6807200" cy="3124200"/>
          </a:xfrm>
          <a:prstGeom prst="rect">
            <a:avLst/>
          </a:prstGeom>
        </p:spPr>
        <p:txBody>
          <a:bodyPr lIns="91242" tIns="45630" rIns="91242" bIns="45630"/>
          <a:lstStyle>
            <a:lvl1pPr marL="272464" indent="-272464" eaLnBrk="1" hangingPunct="1">
              <a:spcBef>
                <a:spcPts val="143"/>
              </a:spcBef>
              <a:spcAft>
                <a:spcPts val="143"/>
              </a:spcAft>
              <a:buClr>
                <a:schemeClr val="accent6"/>
              </a:buClr>
              <a:buFont typeface="Wingdings" pitchFamily="-112" charset="2"/>
              <a:buChar char="§"/>
              <a:defRPr>
                <a:latin typeface="Helvetica Light"/>
                <a:cs typeface="Helvetica Light"/>
              </a:defRPr>
            </a:lvl1pPr>
            <a:lvl2pPr>
              <a:defRPr/>
            </a:lvl2pPr>
          </a:lstStyle>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This subtitle is 20 points </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Bullets are blue</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They have 110% line spacing, 2 points before &amp; after</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Longer bullets in the form of a paragraph are harder to read if there is insufficient line spacing. This is the maximum recommended number of lines per slide (seven).</a:t>
            </a:r>
          </a:p>
          <a:p>
            <a:pPr lvl="1" eaLnBrk="1" hangingPunct="1">
              <a:buClr>
                <a:schemeClr val="accent6"/>
              </a:buClr>
              <a:buFont typeface="Wingdings" pitchFamily="-112" charset="2"/>
              <a:buChar char="§"/>
              <a:defRPr/>
            </a:pPr>
            <a:r>
              <a:rPr lang="en-US" sz="1700" dirty="0">
                <a:solidFill>
                  <a:schemeClr val="tx1"/>
                </a:solidFill>
                <a:effectLst/>
                <a:ea typeface="ＭＳ Ｐゴシック" pitchFamily="-112" charset="-128"/>
              </a:rPr>
              <a:t>Sub bullets look like this</a:t>
            </a:r>
            <a:endParaRPr lang="en-US" sz="1800" dirty="0">
              <a:solidFill>
                <a:schemeClr val="tx1"/>
              </a:solidFill>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377755699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1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65760" y="838204"/>
            <a:ext cx="6583680" cy="2781300"/>
          </a:xfrm>
          <a:prstGeom prst="rect">
            <a:avLst/>
          </a:prstGeom>
        </p:spPr>
        <p:txBody>
          <a:bodyPr lIns="72846" tIns="36401" rIns="72846" bIns="36401"/>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365760" y="3813849"/>
            <a:ext cx="624840" cy="219075"/>
          </a:xfrm>
          <a:prstGeom prst="rect">
            <a:avLst/>
          </a:prstGeom>
        </p:spPr>
        <p:txBody>
          <a:bodyPr lIns="72846" tIns="36401" rIns="72846" bIns="36401"/>
          <a:lstStyle/>
          <a:p>
            <a:pPr defTabSz="364968"/>
            <a:fld id="{0D8422DD-A41A-4E5D-8029-9F7A4091C193}" type="datetimeFigureOut">
              <a:rPr lang="en-US" smtClean="0">
                <a:solidFill>
                  <a:srgbClr val="787972"/>
                </a:solidFill>
                <a:latin typeface="Source Sans Pro" charset="0"/>
              </a:rPr>
              <a:pPr defTabSz="364968"/>
              <a:t>3/19/20</a:t>
            </a:fld>
            <a:endParaRPr lang="en-US" dirty="0">
              <a:solidFill>
                <a:srgbClr val="787972"/>
              </a:solidFill>
              <a:latin typeface="Source Sans Pro" charset="0"/>
            </a:endParaRPr>
          </a:p>
        </p:txBody>
      </p:sp>
      <p:sp>
        <p:nvSpPr>
          <p:cNvPr id="5" name="Footer Placeholder 4"/>
          <p:cNvSpPr>
            <a:spLocks noGrp="1"/>
          </p:cNvSpPr>
          <p:nvPr>
            <p:ph type="ftr" sz="quarter" idx="11"/>
          </p:nvPr>
        </p:nvSpPr>
        <p:spPr>
          <a:xfrm>
            <a:off x="1028704" y="3813849"/>
            <a:ext cx="5600700" cy="219075"/>
          </a:xfrm>
          <a:prstGeom prst="rect">
            <a:avLst/>
          </a:prstGeom>
        </p:spPr>
        <p:txBody>
          <a:bodyPr lIns="72846" tIns="36401" rIns="72846" bIns="36401"/>
          <a:lstStyle/>
          <a:p>
            <a:pPr defTabSz="364968"/>
            <a:endParaRPr lang="en-US" dirty="0">
              <a:solidFill>
                <a:srgbClr val="787972"/>
              </a:solidFill>
              <a:latin typeface="Source Sans Pro" charset="0"/>
            </a:endParaRPr>
          </a:p>
        </p:txBody>
      </p:sp>
      <p:sp>
        <p:nvSpPr>
          <p:cNvPr id="6" name="Slide Number Placeholder 5"/>
          <p:cNvSpPr>
            <a:spLocks noGrp="1"/>
          </p:cNvSpPr>
          <p:nvPr>
            <p:ph type="sldNum" sz="quarter" idx="12"/>
          </p:nvPr>
        </p:nvSpPr>
        <p:spPr>
          <a:xfrm>
            <a:off x="6667504" y="3813849"/>
            <a:ext cx="281940" cy="219075"/>
          </a:xfrm>
          <a:prstGeom prst="rect">
            <a:avLst/>
          </a:prstGeom>
        </p:spPr>
        <p:txBody>
          <a:bodyPr lIns="72846" tIns="36401" rIns="72846" bIns="36401"/>
          <a:lstStyle/>
          <a:p>
            <a:fld id="{696E8FB5-F7ED-4E90-B5C1-958EB4BE69F1}" type="slidenum">
              <a:rPr lang="en-US" smtClean="0">
                <a:solidFill>
                  <a:srgbClr val="787972"/>
                </a:solidFill>
              </a:rPr>
              <a:pPr/>
              <a:t>‹#›</a:t>
            </a:fld>
            <a:endParaRPr lang="en-US" dirty="0">
              <a:solidFill>
                <a:srgbClr val="787972"/>
              </a:solidFill>
            </a:endParaRPr>
          </a:p>
        </p:txBody>
      </p:sp>
      <p:sp>
        <p:nvSpPr>
          <p:cNvPr id="9" name="Title 1"/>
          <p:cNvSpPr>
            <a:spLocks noGrp="1"/>
          </p:cNvSpPr>
          <p:nvPr>
            <p:ph type="title"/>
          </p:nvPr>
        </p:nvSpPr>
        <p:spPr>
          <a:xfrm>
            <a:off x="365760" y="30480"/>
            <a:ext cx="6583680" cy="685800"/>
          </a:xfrm>
          <a:prstGeom prst="rect">
            <a:avLst/>
          </a:prstGeom>
        </p:spPr>
        <p:txBody>
          <a:bodyPr lIns="91055" tIns="45545" rIns="91055" bIns="45545"/>
          <a:lstStyle>
            <a:lvl1pPr>
              <a:defRPr sz="2700">
                <a:effectLst>
                  <a:outerShdw blurRad="50800" dist="38100" dir="2700000" algn="tl" rotWithShape="0">
                    <a:schemeClr val="accent4">
                      <a:alpha val="43000"/>
                    </a:schemeClr>
                  </a:outerShdw>
                </a:effectLst>
              </a:defRPr>
            </a:lvl1pPr>
          </a:lstStyle>
          <a:p>
            <a:r>
              <a:rPr lang="en-US" dirty="0"/>
              <a:t>Click to edit Master title style</a:t>
            </a:r>
          </a:p>
        </p:txBody>
      </p:sp>
    </p:spTree>
    <p:extLst>
      <p:ext uri="{BB962C8B-B14F-4D97-AF65-F5344CB8AC3E}">
        <p14:creationId xmlns:p14="http://schemas.microsoft.com/office/powerpoint/2010/main" val="281874377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909111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3"/>
          <p:cNvSpPr>
            <a:spLocks noGrp="1" noChangeArrowheads="1"/>
          </p:cNvSpPr>
          <p:nvPr>
            <p:ph type="body" idx="1"/>
          </p:nvPr>
        </p:nvSpPr>
        <p:spPr>
          <a:xfrm>
            <a:off x="279400" y="762000"/>
            <a:ext cx="6807200" cy="3124200"/>
          </a:xfrm>
          <a:prstGeom prst="rect">
            <a:avLst/>
          </a:prstGeom>
        </p:spPr>
        <p:txBody>
          <a:bodyPr lIns="91440" tIns="45720" rIns="91440" bIns="45720"/>
          <a:lstStyle>
            <a:lvl1pPr eaLnBrk="1" hangingPunct="1">
              <a:spcBef>
                <a:spcPts val="160"/>
              </a:spcBef>
              <a:spcAft>
                <a:spcPts val="160"/>
              </a:spcAft>
              <a:buClr>
                <a:schemeClr val="accent6"/>
              </a:buClr>
              <a:buFont typeface="Wingdings" pitchFamily="-112" charset="2"/>
              <a:buChar char="§"/>
              <a:defRPr/>
            </a:lvl1pPr>
          </a:lstStyle>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This subtitle is 20 points </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Bullets are blue</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They have 110% line spacing, 2 points before &amp; after</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Longer bullets in the form of a paragraph are harder to read if there is insufficient line spacing. This is the maximum recommended number of lines per slide (seven).</a:t>
            </a:r>
          </a:p>
          <a:p>
            <a:pPr lvl="1" eaLnBrk="1" hangingPunct="1">
              <a:buClr>
                <a:schemeClr val="accent6"/>
              </a:buClr>
              <a:buFont typeface="Wingdings" pitchFamily="-112" charset="2"/>
              <a:buChar char="§"/>
              <a:defRPr/>
            </a:pPr>
            <a:r>
              <a:rPr lang="en-US" sz="1700" dirty="0">
                <a:solidFill>
                  <a:schemeClr val="tx1"/>
                </a:solidFill>
                <a:effectLst/>
                <a:ea typeface="ＭＳ Ｐゴシック" pitchFamily="-112" charset="-128"/>
              </a:rPr>
              <a:t>Sub bullets look like this</a:t>
            </a:r>
            <a:endParaRPr lang="en-US" sz="1800" dirty="0">
              <a:solidFill>
                <a:schemeClr val="tx1"/>
              </a:solidFill>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362549831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12" name="Rectangle 3"/>
          <p:cNvSpPr>
            <a:spLocks noGrp="1" noChangeArrowheads="1"/>
          </p:cNvSpPr>
          <p:nvPr>
            <p:ph type="body" sz="half" idx="4294967295"/>
          </p:nvPr>
        </p:nvSpPr>
        <p:spPr>
          <a:xfrm>
            <a:off x="244476" y="745181"/>
            <a:ext cx="3303588" cy="3065462"/>
          </a:xfrm>
          <a:prstGeom prst="rect">
            <a:avLst/>
          </a:prstGeom>
        </p:spPr>
        <p:txBody>
          <a:bodyPr lIns="91440" tIns="45720" rIns="91440" bIns="45720">
            <a:normAutofit/>
          </a:bodyPr>
          <a:lstStyle>
            <a:lvl1pPr eaLnBrk="1" hangingPunct="1">
              <a:spcBef>
                <a:spcPts val="160"/>
              </a:spcBef>
              <a:spcAft>
                <a:spcPts val="160"/>
              </a:spcAft>
              <a:buClr>
                <a:schemeClr val="accent6"/>
              </a:buClr>
              <a:buFont typeface="Wingdings" charset="0"/>
              <a:buChar char="§"/>
              <a:defRPr>
                <a:latin typeface="Helvetica"/>
                <a:cs typeface="Helvetica"/>
              </a:defRPr>
            </a:lvl1pPr>
          </a:lstStyle>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subtitle is 21 points </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Bullets are blue</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They have 110% line spacing, 2 points before &amp; after</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slide is designed for text on the left and graphic on the right</a:t>
            </a:r>
          </a:p>
        </p:txBody>
      </p:sp>
      <p:sp>
        <p:nvSpPr>
          <p:cNvPr id="13" name="Rectangle 4"/>
          <p:cNvSpPr>
            <a:spLocks noGrp="1" noChangeArrowheads="1"/>
          </p:cNvSpPr>
          <p:nvPr>
            <p:ph sz="half" idx="4294967295"/>
          </p:nvPr>
        </p:nvSpPr>
        <p:spPr>
          <a:xfrm>
            <a:off x="3803658" y="762645"/>
            <a:ext cx="3305175" cy="3041650"/>
          </a:xfrm>
          <a:prstGeom prst="rect">
            <a:avLst/>
          </a:prstGeom>
        </p:spPr>
        <p:txBody>
          <a:bodyPr lIns="91440" tIns="45720" rIns="91440" bIns="45720"/>
          <a:lstStyle/>
          <a:p>
            <a:pPr eaLnBrk="1" hangingPunct="1">
              <a:buFontTx/>
              <a:buNone/>
              <a:defRPr/>
            </a:pPr>
            <a:endParaRPr lang="en-US" sz="2200" dirty="0">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278832619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4187876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164783"/>
            <a:ext cx="6583680" cy="685800"/>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365760" y="3813811"/>
            <a:ext cx="1706880" cy="219075"/>
          </a:xfrm>
          <a:prstGeom prst="rect">
            <a:avLst/>
          </a:prstGeom>
        </p:spPr>
        <p:txBody>
          <a:bodyPr/>
          <a:lstStyle/>
          <a:p>
            <a:fld id="{E19AFA9C-475D-4047-92D9-028B4264C12B}" type="datetimeFigureOut">
              <a:rPr lang="en-US" smtClean="0">
                <a:solidFill>
                  <a:srgbClr val="787972"/>
                </a:solidFill>
              </a:rPr>
              <a:pPr/>
              <a:t>3/19/20</a:t>
            </a:fld>
            <a:endParaRPr lang="en-US" dirty="0">
              <a:solidFill>
                <a:srgbClr val="787972"/>
              </a:solidFill>
            </a:endParaRPr>
          </a:p>
        </p:txBody>
      </p:sp>
      <p:sp>
        <p:nvSpPr>
          <p:cNvPr id="4" name="Footer Placeholder 3"/>
          <p:cNvSpPr>
            <a:spLocks noGrp="1"/>
          </p:cNvSpPr>
          <p:nvPr>
            <p:ph type="ftr" sz="quarter" idx="11"/>
          </p:nvPr>
        </p:nvSpPr>
        <p:spPr>
          <a:xfrm>
            <a:off x="2499360" y="3813811"/>
            <a:ext cx="2316480" cy="219075"/>
          </a:xfrm>
          <a:prstGeom prst="rect">
            <a:avLst/>
          </a:prstGeom>
        </p:spPr>
        <p:txBody>
          <a:bodyPr/>
          <a:lstStyle/>
          <a:p>
            <a:endParaRPr lang="en-US" dirty="0">
              <a:solidFill>
                <a:srgbClr val="787972"/>
              </a:solidFill>
            </a:endParaRPr>
          </a:p>
        </p:txBody>
      </p:sp>
      <p:sp>
        <p:nvSpPr>
          <p:cNvPr id="5" name="Slide Number Placeholder 4"/>
          <p:cNvSpPr>
            <a:spLocks noGrp="1"/>
          </p:cNvSpPr>
          <p:nvPr>
            <p:ph type="sldNum" sz="quarter" idx="12"/>
          </p:nvPr>
        </p:nvSpPr>
        <p:spPr>
          <a:xfrm>
            <a:off x="5242560" y="3813811"/>
            <a:ext cx="1706880" cy="219075"/>
          </a:xfrm>
          <a:prstGeom prst="rect">
            <a:avLst/>
          </a:prstGeom>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336004115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65760" y="164783"/>
            <a:ext cx="6583680" cy="685800"/>
          </a:xfrm>
          <a:prstGeom prst="rect">
            <a:avLst/>
          </a:prstGeom>
        </p:spPr>
        <p:txBody>
          <a:bodyPr lIns="91440" tIns="45720" rIns="91440" bIns="45720"/>
          <a:lstStyle>
            <a:lvl1pPr algn="ctr">
              <a:defRPr b="0" i="0">
                <a:latin typeface="Helvetica Light"/>
                <a:cs typeface="Helvetica Light"/>
              </a:defRPr>
            </a:lvl1pPr>
          </a:lstStyle>
          <a:p>
            <a:r>
              <a:rPr lang="en-US" dirty="0"/>
              <a:t>Click to edit Master title style</a:t>
            </a:r>
          </a:p>
        </p:txBody>
      </p:sp>
      <p:sp>
        <p:nvSpPr>
          <p:cNvPr id="3" name="Content Placeholder 2"/>
          <p:cNvSpPr>
            <a:spLocks noGrp="1"/>
          </p:cNvSpPr>
          <p:nvPr>
            <p:ph idx="1"/>
          </p:nvPr>
        </p:nvSpPr>
        <p:spPr>
          <a:xfrm>
            <a:off x="365760" y="960121"/>
            <a:ext cx="6583680" cy="2715578"/>
          </a:xfrm>
          <a:prstGeom prst="rect">
            <a:avLst/>
          </a:prstGeom>
        </p:spPr>
        <p:txBody>
          <a:bodyPr lIns="91440" tIns="45720" rIns="91440" bIns="4572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365760" y="3813811"/>
            <a:ext cx="1706880" cy="219075"/>
          </a:xfrm>
          <a:prstGeom prst="rect">
            <a:avLst/>
          </a:prstGeom>
        </p:spPr>
        <p:txBody>
          <a:bodyPr lIns="91440" tIns="45720" rIns="91440" bIns="45720"/>
          <a:lstStyle/>
          <a:p>
            <a:fld id="{83033A90-4C35-FF43-8C93-0392EFBFF655}" type="datetimeFigureOut">
              <a:rPr lang="en-US" smtClean="0">
                <a:solidFill>
                  <a:prstClr val="black">
                    <a:tint val="75000"/>
                  </a:prstClr>
                </a:solidFill>
                <a:latin typeface="Calibri"/>
              </a:rPr>
              <a:pPr/>
              <a:t>3/19/20</a:t>
            </a:fld>
            <a:endParaRPr lang="en-US" dirty="0">
              <a:solidFill>
                <a:prstClr val="black">
                  <a:tint val="75000"/>
                </a:prstClr>
              </a:solidFill>
              <a:latin typeface="Calibri"/>
            </a:endParaRPr>
          </a:p>
        </p:txBody>
      </p:sp>
      <p:sp>
        <p:nvSpPr>
          <p:cNvPr id="5" name="Footer Placeholder 4"/>
          <p:cNvSpPr>
            <a:spLocks noGrp="1"/>
          </p:cNvSpPr>
          <p:nvPr>
            <p:ph type="ftr" sz="quarter" idx="11"/>
          </p:nvPr>
        </p:nvSpPr>
        <p:spPr>
          <a:xfrm>
            <a:off x="2499360" y="3813811"/>
            <a:ext cx="2316480" cy="219075"/>
          </a:xfrm>
          <a:prstGeom prst="rect">
            <a:avLst/>
          </a:prstGeom>
        </p:spPr>
        <p:txBody>
          <a:bodyPr lIns="91440" tIns="45720" rIns="91440" bIns="45720"/>
          <a:lstStyle/>
          <a:p>
            <a:endParaRPr lang="en-US" dirty="0">
              <a:solidFill>
                <a:prstClr val="black">
                  <a:tint val="75000"/>
                </a:prstClr>
              </a:solidFill>
              <a:latin typeface="Calibri"/>
            </a:endParaRPr>
          </a:p>
        </p:txBody>
      </p:sp>
      <p:sp>
        <p:nvSpPr>
          <p:cNvPr id="6" name="Slide Number Placeholder 5"/>
          <p:cNvSpPr>
            <a:spLocks noGrp="1"/>
          </p:cNvSpPr>
          <p:nvPr>
            <p:ph type="sldNum" sz="quarter" idx="12"/>
          </p:nvPr>
        </p:nvSpPr>
        <p:spPr>
          <a:xfrm>
            <a:off x="5242560" y="3813811"/>
            <a:ext cx="1706880" cy="219075"/>
          </a:xfrm>
          <a:prstGeom prst="rect">
            <a:avLst/>
          </a:prstGeom>
        </p:spPr>
        <p:txBody>
          <a:bodyPr lIns="91440" tIns="45720" rIns="91440" bIns="45720"/>
          <a:lstStyle/>
          <a:p>
            <a:fld id="{BB6F73CC-5BCE-F64D-94A7-760829E3E70F}" type="slidenum">
              <a:rPr lang="en-US" smtClean="0">
                <a:solidFill>
                  <a:prstClr val="black">
                    <a:tint val="75000"/>
                  </a:prstClr>
                </a:solidFill>
                <a:latin typeface="Calibri"/>
              </a:rPr>
              <a:pPr/>
              <a:t>‹#›</a:t>
            </a:fld>
            <a:endParaRPr lang="en-US" dirty="0">
              <a:solidFill>
                <a:prstClr val="black">
                  <a:tint val="75000"/>
                </a:prstClr>
              </a:solidFill>
              <a:latin typeface="Calibri"/>
            </a:endParaRPr>
          </a:p>
        </p:txBody>
      </p:sp>
    </p:spTree>
    <p:extLst>
      <p:ext uri="{BB962C8B-B14F-4D97-AF65-F5344CB8AC3E}">
        <p14:creationId xmlns:p14="http://schemas.microsoft.com/office/powerpoint/2010/main" val="276118951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1709327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3"/>
          <p:cNvSpPr>
            <a:spLocks noGrp="1" noChangeArrowheads="1"/>
          </p:cNvSpPr>
          <p:nvPr>
            <p:ph type="body" idx="1"/>
          </p:nvPr>
        </p:nvSpPr>
        <p:spPr>
          <a:xfrm>
            <a:off x="279400" y="762000"/>
            <a:ext cx="6807200" cy="3124200"/>
          </a:xfrm>
          <a:prstGeom prst="rect">
            <a:avLst/>
          </a:prstGeom>
        </p:spPr>
        <p:txBody>
          <a:bodyPr lIns="91440" tIns="45720" rIns="91440" bIns="45720"/>
          <a:lstStyle>
            <a:lvl1pPr eaLnBrk="1" hangingPunct="1">
              <a:spcBef>
                <a:spcPts val="160"/>
              </a:spcBef>
              <a:spcAft>
                <a:spcPts val="160"/>
              </a:spcAft>
              <a:buClr>
                <a:schemeClr val="accent6"/>
              </a:buClr>
              <a:buFont typeface="Wingdings" pitchFamily="-112" charset="2"/>
              <a:buChar char="§"/>
              <a:defRPr/>
            </a:lvl1pPr>
          </a:lstStyle>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This subtitle is 20 points </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Bullets are blue</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They have 110% line spacing, 2 points before &amp; after</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Longer bullets in the form of a paragraph are harder to read if there is insufficient line spacing. This is the maximum recommended number of lines per slide (seven).</a:t>
            </a:r>
          </a:p>
          <a:p>
            <a:pPr lvl="1" eaLnBrk="1" hangingPunct="1">
              <a:buClr>
                <a:schemeClr val="accent6"/>
              </a:buClr>
              <a:buFont typeface="Wingdings" pitchFamily="-112" charset="2"/>
              <a:buChar char="§"/>
              <a:defRPr/>
            </a:pPr>
            <a:r>
              <a:rPr lang="en-US" sz="1700" dirty="0">
                <a:solidFill>
                  <a:schemeClr val="tx1"/>
                </a:solidFill>
                <a:effectLst/>
                <a:ea typeface="ＭＳ Ｐゴシック" pitchFamily="-112" charset="-128"/>
              </a:rPr>
              <a:t>Sub bullets look like this</a:t>
            </a:r>
            <a:endParaRPr lang="en-US" sz="1800" dirty="0">
              <a:solidFill>
                <a:schemeClr val="tx1"/>
              </a:solidFill>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2046238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19AFA9C-475D-4047-92D9-028B4264C12B}" type="datetimeFigureOut">
              <a:rPr lang="en-US" smtClean="0"/>
              <a:pPr/>
              <a:t>3/19/20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17324374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12" name="Rectangle 3"/>
          <p:cNvSpPr>
            <a:spLocks noGrp="1" noChangeArrowheads="1"/>
          </p:cNvSpPr>
          <p:nvPr>
            <p:ph type="body" sz="half" idx="4294967295"/>
          </p:nvPr>
        </p:nvSpPr>
        <p:spPr>
          <a:xfrm>
            <a:off x="244476" y="745181"/>
            <a:ext cx="3303588" cy="3065462"/>
          </a:xfrm>
          <a:prstGeom prst="rect">
            <a:avLst/>
          </a:prstGeom>
        </p:spPr>
        <p:txBody>
          <a:bodyPr lIns="91440" tIns="45720" rIns="91440" bIns="45720">
            <a:normAutofit/>
          </a:bodyPr>
          <a:lstStyle>
            <a:lvl1pPr eaLnBrk="1" hangingPunct="1">
              <a:spcBef>
                <a:spcPts val="160"/>
              </a:spcBef>
              <a:spcAft>
                <a:spcPts val="160"/>
              </a:spcAft>
              <a:buClr>
                <a:schemeClr val="accent6"/>
              </a:buClr>
              <a:buFont typeface="Wingdings" charset="0"/>
              <a:buChar char="§"/>
              <a:defRPr>
                <a:latin typeface="Helvetica"/>
                <a:cs typeface="Helvetica"/>
              </a:defRPr>
            </a:lvl1pPr>
          </a:lstStyle>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subtitle is 21 points </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Bullets are blue</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They have 110% line spacing, 2 points before &amp; after</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slide is designed for text on the left and graphic on the right</a:t>
            </a:r>
          </a:p>
        </p:txBody>
      </p:sp>
      <p:sp>
        <p:nvSpPr>
          <p:cNvPr id="13" name="Rectangle 4"/>
          <p:cNvSpPr>
            <a:spLocks noGrp="1" noChangeArrowheads="1"/>
          </p:cNvSpPr>
          <p:nvPr>
            <p:ph sz="half" idx="4294967295"/>
          </p:nvPr>
        </p:nvSpPr>
        <p:spPr>
          <a:xfrm>
            <a:off x="3803711" y="762645"/>
            <a:ext cx="3305175" cy="3041650"/>
          </a:xfrm>
          <a:prstGeom prst="rect">
            <a:avLst/>
          </a:prstGeom>
        </p:spPr>
        <p:txBody>
          <a:bodyPr lIns="91440" tIns="45720" rIns="91440" bIns="45720"/>
          <a:lstStyle/>
          <a:p>
            <a:pPr eaLnBrk="1" hangingPunct="1">
              <a:buFontTx/>
              <a:buNone/>
              <a:defRPr/>
            </a:pPr>
            <a:endParaRPr lang="en-US" sz="2200" dirty="0">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390507277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100586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type="tx">
  <p:cSld name="Backgroun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7574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673418"/>
            <a:ext cx="5486400" cy="1432560"/>
          </a:xfrm>
        </p:spPr>
        <p:txBody>
          <a:bodyPr anchor="b"/>
          <a:lstStyle>
            <a:lvl1pPr algn="ctr">
              <a:defRPr sz="3600"/>
            </a:lvl1pPr>
          </a:lstStyle>
          <a:p>
            <a:r>
              <a:rPr lang="en-US"/>
              <a:t>Click to edit Master title style</a:t>
            </a:r>
          </a:p>
        </p:txBody>
      </p:sp>
      <p:sp>
        <p:nvSpPr>
          <p:cNvPr id="3" name="Subtitle 2"/>
          <p:cNvSpPr>
            <a:spLocks noGrp="1"/>
          </p:cNvSpPr>
          <p:nvPr>
            <p:ph type="subTitle" idx="1"/>
          </p:nvPr>
        </p:nvSpPr>
        <p:spPr>
          <a:xfrm>
            <a:off x="914400" y="2161223"/>
            <a:ext cx="5486400" cy="993457"/>
          </a:xfrm>
        </p:spPr>
        <p:txBody>
          <a:bodyPr/>
          <a:lstStyle>
            <a:lvl1pPr marL="0" indent="0" algn="ctr">
              <a:buNone/>
              <a:defRPr sz="1440"/>
            </a:lvl1pPr>
            <a:lvl2pPr marL="274320" indent="0" algn="ctr">
              <a:buNone/>
              <a:defRPr sz="1200"/>
            </a:lvl2pPr>
            <a:lvl3pPr marL="548640" indent="0" algn="ctr">
              <a:buNone/>
              <a:defRPr sz="1080"/>
            </a:lvl3pPr>
            <a:lvl4pPr marL="822960" indent="0" algn="ctr">
              <a:buNone/>
              <a:defRPr sz="960"/>
            </a:lvl4pPr>
            <a:lvl5pPr marL="1097280" indent="0" algn="ctr">
              <a:buNone/>
              <a:defRPr sz="960"/>
            </a:lvl5pPr>
            <a:lvl6pPr marL="1371600" indent="0" algn="ctr">
              <a:buNone/>
              <a:defRPr sz="960"/>
            </a:lvl6pPr>
            <a:lvl7pPr marL="1645920" indent="0" algn="ctr">
              <a:buNone/>
              <a:defRPr sz="960"/>
            </a:lvl7pPr>
            <a:lvl8pPr marL="1920240" indent="0" algn="ctr">
              <a:buNone/>
              <a:defRPr sz="960"/>
            </a:lvl8pPr>
            <a:lvl9pPr marL="2194560" indent="0" algn="ctr">
              <a:buNone/>
              <a:defRPr sz="960"/>
            </a:lvl9pPr>
          </a:lstStyle>
          <a:p>
            <a:r>
              <a:rPr lang="en-US"/>
              <a:t>Click to edit Master subtitle style</a:t>
            </a:r>
          </a:p>
        </p:txBody>
      </p:sp>
      <p:sp>
        <p:nvSpPr>
          <p:cNvPr id="4" name="Date Placeholder 3"/>
          <p:cNvSpPr>
            <a:spLocks noGrp="1"/>
          </p:cNvSpPr>
          <p:nvPr>
            <p:ph type="dt" sz="half" idx="10"/>
          </p:nvPr>
        </p:nvSpPr>
        <p:spPr/>
        <p:txBody>
          <a:bodyPr/>
          <a:lstStyle/>
          <a:p>
            <a:fld id="{5D888894-6146-45D2-8C9B-10E90A432813}" type="datetime1">
              <a:rPr lang="en-US" smtClean="0"/>
              <a:t>3/19/20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E00FC95-AD41-FA47-A162-1E18900B55A0}" type="slidenum">
              <a:rPr lang="en-US" smtClean="0"/>
              <a:t>‹#›</a:t>
            </a:fld>
            <a:endParaRPr lang="en-US" dirty="0"/>
          </a:p>
        </p:txBody>
      </p:sp>
    </p:spTree>
    <p:extLst>
      <p:ext uri="{BB962C8B-B14F-4D97-AF65-F5344CB8AC3E}">
        <p14:creationId xmlns:p14="http://schemas.microsoft.com/office/powerpoint/2010/main" val="157304894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97B9E4B-B298-454C-B9C1-23BED5EBDBFF}" type="datetime1">
              <a:rPr lang="en-US" smtClean="0"/>
              <a:t>3/19/20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E00FC95-AD41-FA47-A162-1E18900B55A0}" type="slidenum">
              <a:rPr lang="en-US" smtClean="0"/>
              <a:t>‹#›</a:t>
            </a:fld>
            <a:endParaRPr lang="en-US" dirty="0"/>
          </a:p>
        </p:txBody>
      </p:sp>
    </p:spTree>
    <p:extLst>
      <p:ext uri="{BB962C8B-B14F-4D97-AF65-F5344CB8AC3E}">
        <p14:creationId xmlns:p14="http://schemas.microsoft.com/office/powerpoint/2010/main" val="9831788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99110" y="1025843"/>
            <a:ext cx="6309360" cy="1711642"/>
          </a:xfrm>
        </p:spPr>
        <p:txBody>
          <a:bodyPr anchor="b"/>
          <a:lstStyle>
            <a:lvl1pPr>
              <a:defRPr sz="3600"/>
            </a:lvl1pPr>
          </a:lstStyle>
          <a:p>
            <a:r>
              <a:rPr lang="en-US"/>
              <a:t>Click to edit Master title style</a:t>
            </a:r>
          </a:p>
        </p:txBody>
      </p:sp>
      <p:sp>
        <p:nvSpPr>
          <p:cNvPr id="3" name="Text Placeholder 2"/>
          <p:cNvSpPr>
            <a:spLocks noGrp="1"/>
          </p:cNvSpPr>
          <p:nvPr>
            <p:ph type="body" idx="1"/>
          </p:nvPr>
        </p:nvSpPr>
        <p:spPr>
          <a:xfrm>
            <a:off x="499110" y="2753678"/>
            <a:ext cx="6309360" cy="900112"/>
          </a:xfrm>
        </p:spPr>
        <p:txBody>
          <a:bodyPr/>
          <a:lstStyle>
            <a:lvl1pPr marL="0" indent="0">
              <a:buNone/>
              <a:defRPr sz="1440">
                <a:solidFill>
                  <a:schemeClr val="tx1">
                    <a:tint val="75000"/>
                  </a:schemeClr>
                </a:solidFill>
              </a:defRPr>
            </a:lvl1pPr>
            <a:lvl2pPr marL="274320" indent="0">
              <a:buNone/>
              <a:defRPr sz="1200">
                <a:solidFill>
                  <a:schemeClr val="tx1">
                    <a:tint val="75000"/>
                  </a:schemeClr>
                </a:solidFill>
              </a:defRPr>
            </a:lvl2pPr>
            <a:lvl3pPr marL="548640" indent="0">
              <a:buNone/>
              <a:defRPr sz="1080">
                <a:solidFill>
                  <a:schemeClr val="tx1">
                    <a:tint val="75000"/>
                  </a:schemeClr>
                </a:solidFill>
              </a:defRPr>
            </a:lvl3pPr>
            <a:lvl4pPr marL="822960" indent="0">
              <a:buNone/>
              <a:defRPr sz="960">
                <a:solidFill>
                  <a:schemeClr val="tx1">
                    <a:tint val="75000"/>
                  </a:schemeClr>
                </a:solidFill>
              </a:defRPr>
            </a:lvl4pPr>
            <a:lvl5pPr marL="1097280" indent="0">
              <a:buNone/>
              <a:defRPr sz="960">
                <a:solidFill>
                  <a:schemeClr val="tx1">
                    <a:tint val="75000"/>
                  </a:schemeClr>
                </a:solidFill>
              </a:defRPr>
            </a:lvl5pPr>
            <a:lvl6pPr marL="1371600" indent="0">
              <a:buNone/>
              <a:defRPr sz="960">
                <a:solidFill>
                  <a:schemeClr val="tx1">
                    <a:tint val="75000"/>
                  </a:schemeClr>
                </a:solidFill>
              </a:defRPr>
            </a:lvl6pPr>
            <a:lvl7pPr marL="1645920" indent="0">
              <a:buNone/>
              <a:defRPr sz="960">
                <a:solidFill>
                  <a:schemeClr val="tx1">
                    <a:tint val="75000"/>
                  </a:schemeClr>
                </a:solidFill>
              </a:defRPr>
            </a:lvl7pPr>
            <a:lvl8pPr marL="1920240" indent="0">
              <a:buNone/>
              <a:defRPr sz="960">
                <a:solidFill>
                  <a:schemeClr val="tx1">
                    <a:tint val="75000"/>
                  </a:schemeClr>
                </a:solidFill>
              </a:defRPr>
            </a:lvl8pPr>
            <a:lvl9pPr marL="2194560" indent="0">
              <a:buNone/>
              <a:defRPr sz="9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EAC0A5-0EF6-4983-90B0-3DA071CDBF3E}" type="datetime1">
              <a:rPr lang="en-US" smtClean="0"/>
              <a:t>3/19/20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E00FC95-AD41-FA47-A162-1E18900B55A0}" type="slidenum">
              <a:rPr lang="en-US" smtClean="0"/>
              <a:t>‹#›</a:t>
            </a:fld>
            <a:endParaRPr lang="en-US" dirty="0"/>
          </a:p>
        </p:txBody>
      </p:sp>
    </p:spTree>
    <p:extLst>
      <p:ext uri="{BB962C8B-B14F-4D97-AF65-F5344CB8AC3E}">
        <p14:creationId xmlns:p14="http://schemas.microsoft.com/office/powerpoint/2010/main" val="29160793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02920" y="1095375"/>
            <a:ext cx="3108960" cy="26108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03320" y="1095375"/>
            <a:ext cx="3108960" cy="26108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DEC85F7-B715-4FEB-A52F-F17C80DEDDA8}" type="datetime1">
              <a:rPr lang="en-US" smtClean="0"/>
              <a:t>3/19/20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E00FC95-AD41-FA47-A162-1E18900B55A0}" type="slidenum">
              <a:rPr lang="en-US" smtClean="0"/>
              <a:t>‹#›</a:t>
            </a:fld>
            <a:endParaRPr lang="en-US" dirty="0"/>
          </a:p>
        </p:txBody>
      </p:sp>
    </p:spTree>
    <p:extLst>
      <p:ext uri="{BB962C8B-B14F-4D97-AF65-F5344CB8AC3E}">
        <p14:creationId xmlns:p14="http://schemas.microsoft.com/office/powerpoint/2010/main" val="126303959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3873" y="219075"/>
            <a:ext cx="6309360" cy="795338"/>
          </a:xfrm>
        </p:spPr>
        <p:txBody>
          <a:bodyPr/>
          <a:lstStyle/>
          <a:p>
            <a:r>
              <a:rPr lang="en-US"/>
              <a:t>Click to edit Master title style</a:t>
            </a:r>
          </a:p>
        </p:txBody>
      </p:sp>
      <p:sp>
        <p:nvSpPr>
          <p:cNvPr id="3" name="Text Placeholder 2"/>
          <p:cNvSpPr>
            <a:spLocks noGrp="1"/>
          </p:cNvSpPr>
          <p:nvPr>
            <p:ph type="body" idx="1"/>
          </p:nvPr>
        </p:nvSpPr>
        <p:spPr>
          <a:xfrm>
            <a:off x="503873" y="1008698"/>
            <a:ext cx="3094672" cy="494347"/>
          </a:xfrm>
        </p:spPr>
        <p:txBody>
          <a:bodyPr anchor="b"/>
          <a:lstStyle>
            <a:lvl1pPr marL="0" indent="0">
              <a:buNone/>
              <a:defRPr sz="1440" b="1"/>
            </a:lvl1pPr>
            <a:lvl2pPr marL="274320" indent="0">
              <a:buNone/>
              <a:defRPr sz="1200" b="1"/>
            </a:lvl2pPr>
            <a:lvl3pPr marL="548640" indent="0">
              <a:buNone/>
              <a:defRPr sz="1080" b="1"/>
            </a:lvl3pPr>
            <a:lvl4pPr marL="822960" indent="0">
              <a:buNone/>
              <a:defRPr sz="960" b="1"/>
            </a:lvl4pPr>
            <a:lvl5pPr marL="1097280" indent="0">
              <a:buNone/>
              <a:defRPr sz="960" b="1"/>
            </a:lvl5pPr>
            <a:lvl6pPr marL="1371600" indent="0">
              <a:buNone/>
              <a:defRPr sz="960" b="1"/>
            </a:lvl6pPr>
            <a:lvl7pPr marL="1645920" indent="0">
              <a:buNone/>
              <a:defRPr sz="960" b="1"/>
            </a:lvl7pPr>
            <a:lvl8pPr marL="1920240" indent="0">
              <a:buNone/>
              <a:defRPr sz="960" b="1"/>
            </a:lvl8pPr>
            <a:lvl9pPr marL="2194560" indent="0">
              <a:buNone/>
              <a:defRPr sz="960" b="1"/>
            </a:lvl9pPr>
          </a:lstStyle>
          <a:p>
            <a:pPr lvl="0"/>
            <a:r>
              <a:rPr lang="en-US"/>
              <a:t>Click to edit Master text styles</a:t>
            </a:r>
          </a:p>
        </p:txBody>
      </p:sp>
      <p:sp>
        <p:nvSpPr>
          <p:cNvPr id="4" name="Content Placeholder 3"/>
          <p:cNvSpPr>
            <a:spLocks noGrp="1"/>
          </p:cNvSpPr>
          <p:nvPr>
            <p:ph sz="half" idx="2"/>
          </p:nvPr>
        </p:nvSpPr>
        <p:spPr>
          <a:xfrm>
            <a:off x="503873" y="1503045"/>
            <a:ext cx="3094672" cy="22107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03320" y="1008698"/>
            <a:ext cx="3109913" cy="494347"/>
          </a:xfrm>
        </p:spPr>
        <p:txBody>
          <a:bodyPr anchor="b"/>
          <a:lstStyle>
            <a:lvl1pPr marL="0" indent="0">
              <a:buNone/>
              <a:defRPr sz="1440" b="1"/>
            </a:lvl1pPr>
            <a:lvl2pPr marL="274320" indent="0">
              <a:buNone/>
              <a:defRPr sz="1200" b="1"/>
            </a:lvl2pPr>
            <a:lvl3pPr marL="548640" indent="0">
              <a:buNone/>
              <a:defRPr sz="1080" b="1"/>
            </a:lvl3pPr>
            <a:lvl4pPr marL="822960" indent="0">
              <a:buNone/>
              <a:defRPr sz="960" b="1"/>
            </a:lvl4pPr>
            <a:lvl5pPr marL="1097280" indent="0">
              <a:buNone/>
              <a:defRPr sz="960" b="1"/>
            </a:lvl5pPr>
            <a:lvl6pPr marL="1371600" indent="0">
              <a:buNone/>
              <a:defRPr sz="960" b="1"/>
            </a:lvl6pPr>
            <a:lvl7pPr marL="1645920" indent="0">
              <a:buNone/>
              <a:defRPr sz="960" b="1"/>
            </a:lvl7pPr>
            <a:lvl8pPr marL="1920240" indent="0">
              <a:buNone/>
              <a:defRPr sz="960" b="1"/>
            </a:lvl8pPr>
            <a:lvl9pPr marL="2194560" indent="0">
              <a:buNone/>
              <a:defRPr sz="960" b="1"/>
            </a:lvl9pPr>
          </a:lstStyle>
          <a:p>
            <a:pPr lvl="0"/>
            <a:r>
              <a:rPr lang="en-US"/>
              <a:t>Click to edit Master text styles</a:t>
            </a:r>
          </a:p>
        </p:txBody>
      </p:sp>
      <p:sp>
        <p:nvSpPr>
          <p:cNvPr id="6" name="Content Placeholder 5"/>
          <p:cNvSpPr>
            <a:spLocks noGrp="1"/>
          </p:cNvSpPr>
          <p:nvPr>
            <p:ph sz="quarter" idx="4"/>
          </p:nvPr>
        </p:nvSpPr>
        <p:spPr>
          <a:xfrm>
            <a:off x="3703320" y="1503045"/>
            <a:ext cx="3109913" cy="22107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50BADB7-7A06-4A67-A2AE-791646024F7C}" type="datetime1">
              <a:rPr lang="en-US" smtClean="0"/>
              <a:t>3/19/20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E00FC95-AD41-FA47-A162-1E18900B55A0}" type="slidenum">
              <a:rPr lang="en-US" smtClean="0"/>
              <a:t>‹#›</a:t>
            </a:fld>
            <a:endParaRPr lang="en-US" dirty="0"/>
          </a:p>
        </p:txBody>
      </p:sp>
    </p:spTree>
    <p:extLst>
      <p:ext uri="{BB962C8B-B14F-4D97-AF65-F5344CB8AC3E}">
        <p14:creationId xmlns:p14="http://schemas.microsoft.com/office/powerpoint/2010/main" val="297349000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168C4C4-9234-45F7-9CF6-6308D0FD7AFB}" type="datetime1">
              <a:rPr lang="en-US" smtClean="0"/>
              <a:t>3/19/20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E00FC95-AD41-FA47-A162-1E18900B55A0}" type="slidenum">
              <a:rPr lang="en-US" smtClean="0"/>
              <a:t>‹#›</a:t>
            </a:fld>
            <a:endParaRPr lang="en-US" dirty="0"/>
          </a:p>
        </p:txBody>
      </p:sp>
    </p:spTree>
    <p:extLst>
      <p:ext uri="{BB962C8B-B14F-4D97-AF65-F5344CB8AC3E}">
        <p14:creationId xmlns:p14="http://schemas.microsoft.com/office/powerpoint/2010/main" val="312524774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CFE47B-51E1-47EC-99F2-BF12F4B3885C}" type="datetime1">
              <a:rPr lang="en-US" smtClean="0"/>
              <a:t>3/19/20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E00FC95-AD41-FA47-A162-1E18900B55A0}" type="slidenum">
              <a:rPr lang="en-US" smtClean="0"/>
              <a:t>‹#›</a:t>
            </a:fld>
            <a:endParaRPr lang="en-US" dirty="0"/>
          </a:p>
        </p:txBody>
      </p:sp>
    </p:spTree>
    <p:extLst>
      <p:ext uri="{BB962C8B-B14F-4D97-AF65-F5344CB8AC3E}">
        <p14:creationId xmlns:p14="http://schemas.microsoft.com/office/powerpoint/2010/main" val="34711083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2644142"/>
            <a:ext cx="6217920" cy="817245"/>
          </a:xfrm>
        </p:spPr>
        <p:txBody>
          <a:bodyPr anchor="t"/>
          <a:lstStyle>
            <a:lvl1pPr algn="l">
              <a:defRPr sz="3200" b="1" cap="all"/>
            </a:lvl1pPr>
          </a:lstStyle>
          <a:p>
            <a:r>
              <a:rPr lang="en-US"/>
              <a:t>Click to edit Master title style</a:t>
            </a:r>
          </a:p>
        </p:txBody>
      </p:sp>
      <p:sp>
        <p:nvSpPr>
          <p:cNvPr id="3" name="Text Placeholder 2"/>
          <p:cNvSpPr>
            <a:spLocks noGrp="1"/>
          </p:cNvSpPr>
          <p:nvPr>
            <p:ph type="body" idx="1"/>
          </p:nvPr>
        </p:nvSpPr>
        <p:spPr>
          <a:xfrm>
            <a:off x="577850" y="1744028"/>
            <a:ext cx="6217920" cy="900112"/>
          </a:xfrm>
        </p:spPr>
        <p:txBody>
          <a:bodyPr anchor="b"/>
          <a:lstStyle>
            <a:lvl1pPr marL="0" indent="0">
              <a:buNone/>
              <a:defRPr sz="1600">
                <a:solidFill>
                  <a:schemeClr val="bg1"/>
                </a:solidFill>
              </a:defRPr>
            </a:lvl1pPr>
            <a:lvl2pPr marL="365760" indent="0">
              <a:buNone/>
              <a:defRPr sz="1400">
                <a:solidFill>
                  <a:schemeClr val="tx1">
                    <a:tint val="75000"/>
                  </a:schemeClr>
                </a:solidFill>
              </a:defRPr>
            </a:lvl2pPr>
            <a:lvl3pPr marL="731520" indent="0">
              <a:buNone/>
              <a:defRPr sz="1300">
                <a:solidFill>
                  <a:schemeClr val="tx1">
                    <a:tint val="75000"/>
                  </a:schemeClr>
                </a:solidFill>
              </a:defRPr>
            </a:lvl3pPr>
            <a:lvl4pPr marL="1097280" indent="0">
              <a:buNone/>
              <a:defRPr sz="1100">
                <a:solidFill>
                  <a:schemeClr val="tx1">
                    <a:tint val="75000"/>
                  </a:schemeClr>
                </a:solidFill>
              </a:defRPr>
            </a:lvl4pPr>
            <a:lvl5pPr marL="1463040" indent="0">
              <a:buNone/>
              <a:defRPr sz="1100">
                <a:solidFill>
                  <a:schemeClr val="tx1">
                    <a:tint val="75000"/>
                  </a:schemeClr>
                </a:solidFill>
              </a:defRPr>
            </a:lvl5pPr>
            <a:lvl6pPr marL="1828800" indent="0">
              <a:buNone/>
              <a:defRPr sz="1100">
                <a:solidFill>
                  <a:schemeClr val="tx1">
                    <a:tint val="75000"/>
                  </a:schemeClr>
                </a:solidFill>
              </a:defRPr>
            </a:lvl6pPr>
            <a:lvl7pPr marL="2194560" indent="0">
              <a:buNone/>
              <a:defRPr sz="1100">
                <a:solidFill>
                  <a:schemeClr val="tx1">
                    <a:tint val="75000"/>
                  </a:schemeClr>
                </a:solidFill>
              </a:defRPr>
            </a:lvl7pPr>
            <a:lvl8pPr marL="2560320" indent="0">
              <a:buNone/>
              <a:defRPr sz="1100">
                <a:solidFill>
                  <a:schemeClr val="tx1">
                    <a:tint val="75000"/>
                  </a:schemeClr>
                </a:solidFill>
              </a:defRPr>
            </a:lvl8pPr>
            <a:lvl9pPr marL="2926080" indent="0">
              <a:buNone/>
              <a:defRPr sz="1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19AFA9C-475D-4047-92D9-028B4264C12B}" type="datetimeFigureOut">
              <a:rPr lang="en-US" smtClean="0"/>
              <a:pPr/>
              <a:t>3/19/20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239052531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3873" y="274320"/>
            <a:ext cx="2359342" cy="960120"/>
          </a:xfrm>
        </p:spPr>
        <p:txBody>
          <a:bodyPr anchor="b"/>
          <a:lstStyle>
            <a:lvl1pPr>
              <a:defRPr sz="1920"/>
            </a:lvl1pPr>
          </a:lstStyle>
          <a:p>
            <a:r>
              <a:rPr lang="en-US"/>
              <a:t>Click to edit Master title style</a:t>
            </a:r>
          </a:p>
        </p:txBody>
      </p:sp>
      <p:sp>
        <p:nvSpPr>
          <p:cNvPr id="3" name="Content Placeholder 2"/>
          <p:cNvSpPr>
            <a:spLocks noGrp="1"/>
          </p:cNvSpPr>
          <p:nvPr>
            <p:ph idx="1"/>
          </p:nvPr>
        </p:nvSpPr>
        <p:spPr>
          <a:xfrm>
            <a:off x="3109913" y="592455"/>
            <a:ext cx="3703320" cy="2924175"/>
          </a:xfrm>
        </p:spPr>
        <p:txBody>
          <a:bodyPr/>
          <a:lstStyle>
            <a:lvl1pPr>
              <a:defRPr sz="1920"/>
            </a:lvl1pPr>
            <a:lvl2pPr>
              <a:defRPr sz="1680"/>
            </a:lvl2pPr>
            <a:lvl3pPr>
              <a:defRPr sz="144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03873" y="1234440"/>
            <a:ext cx="2359342" cy="2286953"/>
          </a:xfrm>
        </p:spPr>
        <p:txBody>
          <a:bodyPr/>
          <a:lstStyle>
            <a:lvl1pPr marL="0" indent="0">
              <a:buNone/>
              <a:defRPr sz="960"/>
            </a:lvl1pPr>
            <a:lvl2pPr marL="274320" indent="0">
              <a:buNone/>
              <a:defRPr sz="840"/>
            </a:lvl2pPr>
            <a:lvl3pPr marL="548640" indent="0">
              <a:buNone/>
              <a:defRPr sz="720"/>
            </a:lvl3pPr>
            <a:lvl4pPr marL="822960" indent="0">
              <a:buNone/>
              <a:defRPr sz="600"/>
            </a:lvl4pPr>
            <a:lvl5pPr marL="1097280" indent="0">
              <a:buNone/>
              <a:defRPr sz="600"/>
            </a:lvl5pPr>
            <a:lvl6pPr marL="1371600" indent="0">
              <a:buNone/>
              <a:defRPr sz="600"/>
            </a:lvl6pPr>
            <a:lvl7pPr marL="1645920" indent="0">
              <a:buNone/>
              <a:defRPr sz="600"/>
            </a:lvl7pPr>
            <a:lvl8pPr marL="1920240" indent="0">
              <a:buNone/>
              <a:defRPr sz="600"/>
            </a:lvl8pPr>
            <a:lvl9pPr marL="2194560"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205463A8-CDB7-4CCC-ABFF-8DBF91110D65}" type="datetime1">
              <a:rPr lang="en-US" smtClean="0"/>
              <a:t>3/19/20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E00FC95-AD41-FA47-A162-1E18900B55A0}" type="slidenum">
              <a:rPr lang="en-US" smtClean="0"/>
              <a:t>‹#›</a:t>
            </a:fld>
            <a:endParaRPr lang="en-US" dirty="0"/>
          </a:p>
        </p:txBody>
      </p:sp>
    </p:spTree>
    <p:extLst>
      <p:ext uri="{BB962C8B-B14F-4D97-AF65-F5344CB8AC3E}">
        <p14:creationId xmlns:p14="http://schemas.microsoft.com/office/powerpoint/2010/main" val="74357772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3873" y="274320"/>
            <a:ext cx="2359342" cy="960120"/>
          </a:xfrm>
        </p:spPr>
        <p:txBody>
          <a:bodyPr anchor="b"/>
          <a:lstStyle>
            <a:lvl1pPr>
              <a:defRPr sz="1920"/>
            </a:lvl1pPr>
          </a:lstStyle>
          <a:p>
            <a:r>
              <a:rPr lang="en-US"/>
              <a:t>Click to edit Master title style</a:t>
            </a:r>
          </a:p>
        </p:txBody>
      </p:sp>
      <p:sp>
        <p:nvSpPr>
          <p:cNvPr id="3" name="Picture Placeholder 2"/>
          <p:cNvSpPr>
            <a:spLocks noGrp="1"/>
          </p:cNvSpPr>
          <p:nvPr>
            <p:ph type="pic" idx="1"/>
          </p:nvPr>
        </p:nvSpPr>
        <p:spPr>
          <a:xfrm>
            <a:off x="3109913" y="592455"/>
            <a:ext cx="3703320" cy="2924175"/>
          </a:xfrm>
        </p:spPr>
        <p:txBody>
          <a:bodyPr/>
          <a:lstStyle>
            <a:lvl1pPr marL="0" indent="0">
              <a:buNone/>
              <a:defRPr sz="1920"/>
            </a:lvl1pPr>
            <a:lvl2pPr marL="274320" indent="0">
              <a:buNone/>
              <a:defRPr sz="1680"/>
            </a:lvl2pPr>
            <a:lvl3pPr marL="548640" indent="0">
              <a:buNone/>
              <a:defRPr sz="1440"/>
            </a:lvl3pPr>
            <a:lvl4pPr marL="822960" indent="0">
              <a:buNone/>
              <a:defRPr sz="1200"/>
            </a:lvl4pPr>
            <a:lvl5pPr marL="1097280" indent="0">
              <a:buNone/>
              <a:defRPr sz="1200"/>
            </a:lvl5pPr>
            <a:lvl6pPr marL="1371600" indent="0">
              <a:buNone/>
              <a:defRPr sz="1200"/>
            </a:lvl6pPr>
            <a:lvl7pPr marL="1645920" indent="0">
              <a:buNone/>
              <a:defRPr sz="1200"/>
            </a:lvl7pPr>
            <a:lvl8pPr marL="1920240" indent="0">
              <a:buNone/>
              <a:defRPr sz="1200"/>
            </a:lvl8pPr>
            <a:lvl9pPr marL="2194560" indent="0">
              <a:buNone/>
              <a:defRPr sz="1200"/>
            </a:lvl9pPr>
          </a:lstStyle>
          <a:p>
            <a:endParaRPr lang="en-US" dirty="0"/>
          </a:p>
        </p:txBody>
      </p:sp>
      <p:sp>
        <p:nvSpPr>
          <p:cNvPr id="4" name="Text Placeholder 3"/>
          <p:cNvSpPr>
            <a:spLocks noGrp="1"/>
          </p:cNvSpPr>
          <p:nvPr>
            <p:ph type="body" sz="half" idx="2"/>
          </p:nvPr>
        </p:nvSpPr>
        <p:spPr>
          <a:xfrm>
            <a:off x="503873" y="1234440"/>
            <a:ext cx="2359342" cy="2286953"/>
          </a:xfrm>
        </p:spPr>
        <p:txBody>
          <a:bodyPr/>
          <a:lstStyle>
            <a:lvl1pPr marL="0" indent="0">
              <a:buNone/>
              <a:defRPr sz="960"/>
            </a:lvl1pPr>
            <a:lvl2pPr marL="274320" indent="0">
              <a:buNone/>
              <a:defRPr sz="840"/>
            </a:lvl2pPr>
            <a:lvl3pPr marL="548640" indent="0">
              <a:buNone/>
              <a:defRPr sz="720"/>
            </a:lvl3pPr>
            <a:lvl4pPr marL="822960" indent="0">
              <a:buNone/>
              <a:defRPr sz="600"/>
            </a:lvl4pPr>
            <a:lvl5pPr marL="1097280" indent="0">
              <a:buNone/>
              <a:defRPr sz="600"/>
            </a:lvl5pPr>
            <a:lvl6pPr marL="1371600" indent="0">
              <a:buNone/>
              <a:defRPr sz="600"/>
            </a:lvl6pPr>
            <a:lvl7pPr marL="1645920" indent="0">
              <a:buNone/>
              <a:defRPr sz="600"/>
            </a:lvl7pPr>
            <a:lvl8pPr marL="1920240" indent="0">
              <a:buNone/>
              <a:defRPr sz="600"/>
            </a:lvl8pPr>
            <a:lvl9pPr marL="2194560"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DFE4D5CD-7A26-4241-9A7B-68BD961082F5}" type="datetime1">
              <a:rPr lang="en-US" smtClean="0"/>
              <a:t>3/19/20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E00FC95-AD41-FA47-A162-1E18900B55A0}" type="slidenum">
              <a:rPr lang="en-US" smtClean="0"/>
              <a:t>‹#›</a:t>
            </a:fld>
            <a:endParaRPr lang="en-US" dirty="0"/>
          </a:p>
        </p:txBody>
      </p:sp>
    </p:spTree>
    <p:extLst>
      <p:ext uri="{BB962C8B-B14F-4D97-AF65-F5344CB8AC3E}">
        <p14:creationId xmlns:p14="http://schemas.microsoft.com/office/powerpoint/2010/main" val="91818938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8BAC01A-A034-4C4D-80DE-D60B540ADC63}" type="datetime1">
              <a:rPr lang="en-US" smtClean="0"/>
              <a:t>3/19/20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E00FC95-AD41-FA47-A162-1E18900B55A0}" type="slidenum">
              <a:rPr lang="en-US" smtClean="0"/>
              <a:t>‹#›</a:t>
            </a:fld>
            <a:endParaRPr lang="en-US" dirty="0"/>
          </a:p>
        </p:txBody>
      </p:sp>
    </p:spTree>
    <p:extLst>
      <p:ext uri="{BB962C8B-B14F-4D97-AF65-F5344CB8AC3E}">
        <p14:creationId xmlns:p14="http://schemas.microsoft.com/office/powerpoint/2010/main" val="32861974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234940" y="219075"/>
            <a:ext cx="1577340" cy="348710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02920" y="219075"/>
            <a:ext cx="4640580" cy="348710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F5CAD4F-3A81-4BD0-B1F7-F0438C55F6B6}" type="datetime1">
              <a:rPr lang="en-US" smtClean="0"/>
              <a:t>3/19/20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E00FC95-AD41-FA47-A162-1E18900B55A0}" type="slidenum">
              <a:rPr lang="en-US" smtClean="0"/>
              <a:t>‹#›</a:t>
            </a:fld>
            <a:endParaRPr lang="en-US" dirty="0"/>
          </a:p>
        </p:txBody>
      </p:sp>
    </p:spTree>
    <p:extLst>
      <p:ext uri="{BB962C8B-B14F-4D97-AF65-F5344CB8AC3E}">
        <p14:creationId xmlns:p14="http://schemas.microsoft.com/office/powerpoint/2010/main" val="211908024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type="tx">
  <p:cSld name="Background">
    <p:spTree>
      <p:nvGrpSpPr>
        <p:cNvPr id="1" name=""/>
        <p:cNvGrpSpPr/>
        <p:nvPr/>
      </p:nvGrpSpPr>
      <p:grpSpPr>
        <a:xfrm>
          <a:off x="0" y="0"/>
          <a:ext cx="0" cy="0"/>
          <a:chOff x="0" y="0"/>
          <a:chExt cx="0" cy="0"/>
        </a:xfrm>
      </p:grpSpPr>
    </p:spTree>
    <p:extLst>
      <p:ext uri="{BB962C8B-B14F-4D97-AF65-F5344CB8AC3E}">
        <p14:creationId xmlns:p14="http://schemas.microsoft.com/office/powerpoint/2010/main" val="923043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82304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3"/>
          <p:cNvSpPr>
            <a:spLocks noGrp="1" noChangeArrowheads="1"/>
          </p:cNvSpPr>
          <p:nvPr>
            <p:ph type="body" idx="1"/>
          </p:nvPr>
        </p:nvSpPr>
        <p:spPr>
          <a:xfrm>
            <a:off x="279400" y="762000"/>
            <a:ext cx="6807200" cy="3124200"/>
          </a:xfrm>
          <a:prstGeom prst="rect">
            <a:avLst/>
          </a:prstGeom>
        </p:spPr>
        <p:txBody>
          <a:bodyPr lIns="91440" tIns="45720" rIns="91440" bIns="45720"/>
          <a:lstStyle>
            <a:lvl1pPr eaLnBrk="1" hangingPunct="1">
              <a:spcBef>
                <a:spcPts val="160"/>
              </a:spcBef>
              <a:spcAft>
                <a:spcPts val="160"/>
              </a:spcAft>
              <a:buClr>
                <a:schemeClr val="accent6"/>
              </a:buClr>
              <a:buFont typeface="Wingdings" pitchFamily="-112" charset="2"/>
              <a:buChar char="§"/>
              <a:defRPr/>
            </a:lvl1pPr>
          </a:lstStyle>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This subtitle is 20 points </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Bullets are blue</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They have 110% line spacing, 2 points before &amp; after</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Longer bullets in the form of a paragraph are harder to read if there is insufficient line spacing. This is the maximum recommended number of lines per slide (seven).</a:t>
            </a:r>
          </a:p>
          <a:p>
            <a:pPr lvl="1" eaLnBrk="1" hangingPunct="1">
              <a:buClr>
                <a:schemeClr val="accent6"/>
              </a:buClr>
              <a:buFont typeface="Wingdings" pitchFamily="-112" charset="2"/>
              <a:buChar char="§"/>
              <a:defRPr/>
            </a:pPr>
            <a:r>
              <a:rPr lang="en-US" sz="1700" dirty="0">
                <a:solidFill>
                  <a:schemeClr val="tx1"/>
                </a:solidFill>
                <a:effectLst/>
                <a:ea typeface="ＭＳ Ｐゴシック" pitchFamily="-112" charset="-128"/>
              </a:rPr>
              <a:t>Sub bullets look like this</a:t>
            </a:r>
            <a:endParaRPr lang="en-US" sz="1800" dirty="0">
              <a:solidFill>
                <a:schemeClr val="tx1"/>
              </a:solidFill>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107200115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12" name="Rectangle 3"/>
          <p:cNvSpPr>
            <a:spLocks noGrp="1" noChangeArrowheads="1"/>
          </p:cNvSpPr>
          <p:nvPr>
            <p:ph type="body" sz="half" idx="4294967295"/>
          </p:nvPr>
        </p:nvSpPr>
        <p:spPr>
          <a:xfrm>
            <a:off x="244476" y="745181"/>
            <a:ext cx="3303588" cy="3065462"/>
          </a:xfrm>
          <a:prstGeom prst="rect">
            <a:avLst/>
          </a:prstGeom>
        </p:spPr>
        <p:txBody>
          <a:bodyPr lIns="91440" tIns="45720" rIns="91440" bIns="45720">
            <a:normAutofit/>
          </a:bodyPr>
          <a:lstStyle>
            <a:lvl1pPr eaLnBrk="1" hangingPunct="1">
              <a:spcBef>
                <a:spcPts val="160"/>
              </a:spcBef>
              <a:spcAft>
                <a:spcPts val="160"/>
              </a:spcAft>
              <a:buClr>
                <a:schemeClr val="accent6"/>
              </a:buClr>
              <a:buFont typeface="Wingdings" charset="0"/>
              <a:buChar char="§"/>
              <a:defRPr>
                <a:latin typeface="Helvetica"/>
                <a:cs typeface="Helvetica"/>
              </a:defRPr>
            </a:lvl1pPr>
          </a:lstStyle>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subtitle is 21 points </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Bullets are blue</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They have 110% line spacing, 2 points before &amp; after</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slide is designed for text on the left and graphic on the right</a:t>
            </a:r>
          </a:p>
        </p:txBody>
      </p:sp>
      <p:sp>
        <p:nvSpPr>
          <p:cNvPr id="13" name="Rectangle 4"/>
          <p:cNvSpPr>
            <a:spLocks noGrp="1" noChangeArrowheads="1"/>
          </p:cNvSpPr>
          <p:nvPr>
            <p:ph sz="half" idx="4294967295"/>
          </p:nvPr>
        </p:nvSpPr>
        <p:spPr>
          <a:xfrm>
            <a:off x="3803711" y="762645"/>
            <a:ext cx="3305175" cy="3041650"/>
          </a:xfrm>
          <a:prstGeom prst="rect">
            <a:avLst/>
          </a:prstGeom>
        </p:spPr>
        <p:txBody>
          <a:bodyPr lIns="91440" tIns="45720" rIns="91440" bIns="45720"/>
          <a:lstStyle/>
          <a:p>
            <a:pPr eaLnBrk="1" hangingPunct="1">
              <a:buFontTx/>
              <a:buNone/>
              <a:defRPr/>
            </a:pPr>
            <a:endParaRPr lang="en-US" sz="2200" dirty="0">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391465960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551440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376BD-B77B-2A48-9C43-F2A391B75C9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696A71-06EB-2243-8C0B-21892A005F17}"/>
              </a:ext>
            </a:extLst>
          </p:cNvPr>
          <p:cNvSpPr>
            <a:spLocks noGrp="1"/>
          </p:cNvSpPr>
          <p:nvPr>
            <p:ph type="dt" sz="half" idx="10"/>
          </p:nvPr>
        </p:nvSpPr>
        <p:spPr/>
        <p:txBody>
          <a:bodyPr/>
          <a:lstStyle/>
          <a:p>
            <a:fld id="{FE5AF36B-BB85-734D-A0F9-49BD5FCA3AAC}" type="datetimeFigureOut">
              <a:rPr lang="en-US" smtClean="0"/>
              <a:t>3/19/20</a:t>
            </a:fld>
            <a:endParaRPr lang="en-US" dirty="0"/>
          </a:p>
        </p:txBody>
      </p:sp>
      <p:sp>
        <p:nvSpPr>
          <p:cNvPr id="4" name="Footer Placeholder 3">
            <a:extLst>
              <a:ext uri="{FF2B5EF4-FFF2-40B4-BE49-F238E27FC236}">
                <a16:creationId xmlns:a16="http://schemas.microsoft.com/office/drawing/2014/main" id="{42EC58EC-14A9-594C-B34B-89159FBCA8A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11150C6-FC73-924C-810E-C0AA85198FE3}"/>
              </a:ext>
            </a:extLst>
          </p:cNvPr>
          <p:cNvSpPr>
            <a:spLocks noGrp="1"/>
          </p:cNvSpPr>
          <p:nvPr>
            <p:ph type="sldNum" sz="quarter" idx="12"/>
          </p:nvPr>
        </p:nvSpPr>
        <p:spPr/>
        <p:txBody>
          <a:bodyPr/>
          <a:lstStyle/>
          <a:p>
            <a:fld id="{DDB3546B-BC06-5D4F-ACFD-F9A40F9A4521}" type="slidenum">
              <a:rPr lang="en-US" smtClean="0"/>
              <a:t>‹#›</a:t>
            </a:fld>
            <a:endParaRPr lang="en-US" dirty="0"/>
          </a:p>
        </p:txBody>
      </p:sp>
    </p:spTree>
    <p:extLst>
      <p:ext uri="{BB962C8B-B14F-4D97-AF65-F5344CB8AC3E}">
        <p14:creationId xmlns:p14="http://schemas.microsoft.com/office/powerpoint/2010/main" val="1430395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760" y="960121"/>
            <a:ext cx="3230880" cy="2715578"/>
          </a:xfrm>
        </p:spPr>
        <p:txBody>
          <a:bodyPr/>
          <a:lstStyle>
            <a:lvl1pPr>
              <a:defRPr sz="2200"/>
            </a:lvl1pPr>
            <a:lvl2pPr>
              <a:defRPr sz="19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18560" y="960121"/>
            <a:ext cx="3230880" cy="2715578"/>
          </a:xfrm>
        </p:spPr>
        <p:txBody>
          <a:bodyPr/>
          <a:lstStyle>
            <a:lvl1pPr>
              <a:defRPr sz="2200"/>
            </a:lvl1pPr>
            <a:lvl2pPr>
              <a:defRPr sz="19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19AFA9C-475D-4047-92D9-028B4264C12B}" type="datetimeFigureOut">
              <a:rPr lang="en-US" smtClean="0"/>
              <a:pPr/>
              <a:t>3/19/20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417759528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type="tx">
  <p:cSld name="Backgroun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6634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760" y="921069"/>
            <a:ext cx="3232150" cy="383858"/>
          </a:xfrm>
        </p:spPr>
        <p:txBody>
          <a:bodyPr anchor="b"/>
          <a:lstStyle>
            <a:lvl1pPr marL="0" indent="0">
              <a:buNone/>
              <a:defRPr sz="1900" b="1"/>
            </a:lvl1pPr>
            <a:lvl2pPr marL="365760" indent="0">
              <a:buNone/>
              <a:defRPr sz="1600" b="1"/>
            </a:lvl2pPr>
            <a:lvl3pPr marL="731520" indent="0">
              <a:buNone/>
              <a:defRPr sz="1400" b="1"/>
            </a:lvl3pPr>
            <a:lvl4pPr marL="1097280" indent="0">
              <a:buNone/>
              <a:defRPr sz="1300" b="1"/>
            </a:lvl4pPr>
            <a:lvl5pPr marL="1463040" indent="0">
              <a:buNone/>
              <a:defRPr sz="1300" b="1"/>
            </a:lvl5pPr>
            <a:lvl6pPr marL="1828800" indent="0">
              <a:buNone/>
              <a:defRPr sz="1300" b="1"/>
            </a:lvl6pPr>
            <a:lvl7pPr marL="2194560" indent="0">
              <a:buNone/>
              <a:defRPr sz="1300" b="1"/>
            </a:lvl7pPr>
            <a:lvl8pPr marL="2560320" indent="0">
              <a:buNone/>
              <a:defRPr sz="1300" b="1"/>
            </a:lvl8pPr>
            <a:lvl9pPr marL="2926080" indent="0">
              <a:buNone/>
              <a:defRPr sz="1300" b="1"/>
            </a:lvl9pPr>
          </a:lstStyle>
          <a:p>
            <a:pPr lvl="0"/>
            <a:r>
              <a:rPr lang="en-US"/>
              <a:t>Click to edit Master text styles</a:t>
            </a:r>
          </a:p>
        </p:txBody>
      </p:sp>
      <p:sp>
        <p:nvSpPr>
          <p:cNvPr id="4" name="Content Placeholder 3"/>
          <p:cNvSpPr>
            <a:spLocks noGrp="1"/>
          </p:cNvSpPr>
          <p:nvPr>
            <p:ph sz="half" idx="2"/>
          </p:nvPr>
        </p:nvSpPr>
        <p:spPr>
          <a:xfrm>
            <a:off x="365760" y="1304926"/>
            <a:ext cx="3232150" cy="2370773"/>
          </a:xfrm>
        </p:spPr>
        <p:txBody>
          <a:bodyPr/>
          <a:lstStyle>
            <a:lvl1pPr>
              <a:defRPr sz="1900"/>
            </a:lvl1pPr>
            <a:lvl2pPr>
              <a:defRPr sz="1600"/>
            </a:lvl2pPr>
            <a:lvl3pPr>
              <a:defRPr sz="1400"/>
            </a:lvl3pPr>
            <a:lvl4pPr>
              <a:defRPr sz="1300"/>
            </a:lvl4pPr>
            <a:lvl5pPr>
              <a:defRPr sz="1300"/>
            </a:lvl5pPr>
            <a:lvl6pPr>
              <a:defRPr sz="1300"/>
            </a:lvl6pPr>
            <a:lvl7pPr>
              <a:defRPr sz="1300"/>
            </a:lvl7pPr>
            <a:lvl8pPr>
              <a:defRPr sz="1300"/>
            </a:lvl8pPr>
            <a:lvl9pPr>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021" y="921069"/>
            <a:ext cx="3233420" cy="383858"/>
          </a:xfrm>
        </p:spPr>
        <p:txBody>
          <a:bodyPr anchor="b"/>
          <a:lstStyle>
            <a:lvl1pPr marL="0" indent="0">
              <a:buNone/>
              <a:defRPr sz="1900" b="1"/>
            </a:lvl1pPr>
            <a:lvl2pPr marL="365760" indent="0">
              <a:buNone/>
              <a:defRPr sz="1600" b="1"/>
            </a:lvl2pPr>
            <a:lvl3pPr marL="731520" indent="0">
              <a:buNone/>
              <a:defRPr sz="1400" b="1"/>
            </a:lvl3pPr>
            <a:lvl4pPr marL="1097280" indent="0">
              <a:buNone/>
              <a:defRPr sz="1300" b="1"/>
            </a:lvl4pPr>
            <a:lvl5pPr marL="1463040" indent="0">
              <a:buNone/>
              <a:defRPr sz="1300" b="1"/>
            </a:lvl5pPr>
            <a:lvl6pPr marL="1828800" indent="0">
              <a:buNone/>
              <a:defRPr sz="1300" b="1"/>
            </a:lvl6pPr>
            <a:lvl7pPr marL="2194560" indent="0">
              <a:buNone/>
              <a:defRPr sz="1300" b="1"/>
            </a:lvl7pPr>
            <a:lvl8pPr marL="2560320" indent="0">
              <a:buNone/>
              <a:defRPr sz="1300" b="1"/>
            </a:lvl8pPr>
            <a:lvl9pPr marL="2926080" indent="0">
              <a:buNone/>
              <a:defRPr sz="1300" b="1"/>
            </a:lvl9pPr>
          </a:lstStyle>
          <a:p>
            <a:pPr lvl="0"/>
            <a:r>
              <a:rPr lang="en-US"/>
              <a:t>Click to edit Master text styles</a:t>
            </a:r>
          </a:p>
        </p:txBody>
      </p:sp>
      <p:sp>
        <p:nvSpPr>
          <p:cNvPr id="6" name="Content Placeholder 5"/>
          <p:cNvSpPr>
            <a:spLocks noGrp="1"/>
          </p:cNvSpPr>
          <p:nvPr>
            <p:ph sz="quarter" idx="4"/>
          </p:nvPr>
        </p:nvSpPr>
        <p:spPr>
          <a:xfrm>
            <a:off x="3716021" y="1304926"/>
            <a:ext cx="3233420" cy="2370773"/>
          </a:xfrm>
        </p:spPr>
        <p:txBody>
          <a:bodyPr/>
          <a:lstStyle>
            <a:lvl1pPr>
              <a:defRPr sz="1900"/>
            </a:lvl1pPr>
            <a:lvl2pPr>
              <a:defRPr sz="1600"/>
            </a:lvl2pPr>
            <a:lvl3pPr>
              <a:defRPr sz="1400"/>
            </a:lvl3pPr>
            <a:lvl4pPr>
              <a:defRPr sz="1300"/>
            </a:lvl4pPr>
            <a:lvl5pPr>
              <a:defRPr sz="1300"/>
            </a:lvl5pPr>
            <a:lvl6pPr>
              <a:defRPr sz="1300"/>
            </a:lvl6pPr>
            <a:lvl7pPr>
              <a:defRPr sz="1300"/>
            </a:lvl7pPr>
            <a:lvl8pPr>
              <a:defRPr sz="1300"/>
            </a:lvl8pPr>
            <a:lvl9pPr>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19AFA9C-475D-4047-92D9-028B4264C12B}" type="datetimeFigureOut">
              <a:rPr lang="en-US" smtClean="0"/>
              <a:pPr/>
              <a:t>3/19/20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22356709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19AFA9C-475D-4047-92D9-028B4264C12B}" type="datetimeFigureOut">
              <a:rPr lang="en-US" smtClean="0"/>
              <a:pPr/>
              <a:t>3/19/20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14731374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10.xml.rels><?xml version="1.0" encoding="UTF-8" standalone="yes"?>
<Relationships xmlns="http://schemas.openxmlformats.org/package/2006/relationships"><Relationship Id="rId3" Type="http://schemas.openxmlformats.org/officeDocument/2006/relationships/slideLayout" Target="../slideLayouts/slideLayout67.xml"/><Relationship Id="rId7" Type="http://schemas.openxmlformats.org/officeDocument/2006/relationships/theme" Target="../theme/theme10.xml"/><Relationship Id="rId2" Type="http://schemas.openxmlformats.org/officeDocument/2006/relationships/slideLayout" Target="../slideLayouts/slideLayout66.xml"/><Relationship Id="rId1" Type="http://schemas.openxmlformats.org/officeDocument/2006/relationships/slideLayout" Target="../slideLayouts/slideLayout65.xml"/><Relationship Id="rId6" Type="http://schemas.openxmlformats.org/officeDocument/2006/relationships/slideLayout" Target="../slideLayouts/slideLayout70.xml"/><Relationship Id="rId5" Type="http://schemas.openxmlformats.org/officeDocument/2006/relationships/slideLayout" Target="../slideLayouts/slideLayout69.xml"/><Relationship Id="rId4" Type="http://schemas.openxmlformats.org/officeDocument/2006/relationships/slideLayout" Target="../slideLayouts/slideLayout6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theme" Target="../theme/theme2.xml"/><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slideLayout" Target="../slideLayouts/slideLayout15.xml"/><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theme" Target="../theme/theme3.xml"/><Relationship Id="rId5" Type="http://schemas.openxmlformats.org/officeDocument/2006/relationships/slideLayout" Target="../slideLayouts/slideLayout20.xml"/><Relationship Id="rId4" Type="http://schemas.openxmlformats.org/officeDocument/2006/relationships/slideLayout" Target="../slideLayouts/slideLayout19.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5" Type="http://schemas.openxmlformats.org/officeDocument/2006/relationships/theme" Target="../theme/theme4.xml"/><Relationship Id="rId4" Type="http://schemas.openxmlformats.org/officeDocument/2006/relationships/slideLayout" Target="../slideLayouts/slideLayout2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theme" Target="../theme/theme5.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44.xml"/><Relationship Id="rId7" Type="http://schemas.openxmlformats.org/officeDocument/2006/relationships/theme" Target="../theme/theme6.xml"/><Relationship Id="rId2" Type="http://schemas.openxmlformats.org/officeDocument/2006/relationships/slideLayout" Target="../slideLayouts/slideLayout43.xml"/><Relationship Id="rId1" Type="http://schemas.openxmlformats.org/officeDocument/2006/relationships/slideLayout" Target="../slideLayouts/slideLayout42.xml"/><Relationship Id="rId6" Type="http://schemas.openxmlformats.org/officeDocument/2006/relationships/slideLayout" Target="../slideLayouts/slideLayout47.xml"/><Relationship Id="rId5" Type="http://schemas.openxmlformats.org/officeDocument/2006/relationships/slideLayout" Target="../slideLayouts/slideLayout46.xml"/><Relationship Id="rId4" Type="http://schemas.openxmlformats.org/officeDocument/2006/relationships/slideLayout" Target="../slideLayouts/slideLayout45.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50.xml"/><Relationship Id="rId2" Type="http://schemas.openxmlformats.org/officeDocument/2006/relationships/slideLayout" Target="../slideLayouts/slideLayout49.xml"/><Relationship Id="rId1" Type="http://schemas.openxmlformats.org/officeDocument/2006/relationships/slideLayout" Target="../slideLayouts/slideLayout48.xml"/><Relationship Id="rId5" Type="http://schemas.openxmlformats.org/officeDocument/2006/relationships/theme" Target="../theme/theme7.xml"/><Relationship Id="rId4" Type="http://schemas.openxmlformats.org/officeDocument/2006/relationships/slideLayout" Target="../slideLayouts/slideLayout51.xml"/></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8.xml"/><Relationship Id="rId1" Type="http://schemas.openxmlformats.org/officeDocument/2006/relationships/slideLayout" Target="../slideLayouts/slideLayout52.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60.xml"/><Relationship Id="rId13" Type="http://schemas.openxmlformats.org/officeDocument/2006/relationships/theme" Target="../theme/theme9.xml"/><Relationship Id="rId3" Type="http://schemas.openxmlformats.org/officeDocument/2006/relationships/slideLayout" Target="../slideLayouts/slideLayout55.xml"/><Relationship Id="rId7" Type="http://schemas.openxmlformats.org/officeDocument/2006/relationships/slideLayout" Target="../slideLayouts/slideLayout59.xml"/><Relationship Id="rId12" Type="http://schemas.openxmlformats.org/officeDocument/2006/relationships/slideLayout" Target="../slideLayouts/slideLayout64.xml"/><Relationship Id="rId2" Type="http://schemas.openxmlformats.org/officeDocument/2006/relationships/slideLayout" Target="../slideLayouts/slideLayout54.xml"/><Relationship Id="rId1" Type="http://schemas.openxmlformats.org/officeDocument/2006/relationships/slideLayout" Target="../slideLayouts/slideLayout53.xml"/><Relationship Id="rId6" Type="http://schemas.openxmlformats.org/officeDocument/2006/relationships/slideLayout" Target="../slideLayouts/slideLayout58.xml"/><Relationship Id="rId11" Type="http://schemas.openxmlformats.org/officeDocument/2006/relationships/slideLayout" Target="../slideLayouts/slideLayout63.xml"/><Relationship Id="rId5" Type="http://schemas.openxmlformats.org/officeDocument/2006/relationships/slideLayout" Target="../slideLayouts/slideLayout57.xml"/><Relationship Id="rId10" Type="http://schemas.openxmlformats.org/officeDocument/2006/relationships/slideLayout" Target="../slideLayouts/slideLayout62.xml"/><Relationship Id="rId4" Type="http://schemas.openxmlformats.org/officeDocument/2006/relationships/slideLayout" Target="../slideLayouts/slideLayout56.xml"/><Relationship Id="rId9" Type="http://schemas.openxmlformats.org/officeDocument/2006/relationships/slideLayout" Target="../slideLayouts/slideLayout6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Tree>
  </p:cSld>
  <p:clrMap bg1="dk2" tx1="lt1" bg2="dk1" tx2="lt2" accent1="accent1" accent2="accent2" accent3="accent3" accent4="accent4" accent5="accent5" accent6="accent6" hlink="hlink" folHlink="folHlink"/>
  <p:sldLayoutIdLst>
    <p:sldLayoutId id="2147483651" r:id="rId1"/>
    <p:sldLayoutId id="2147483652" r:id="rId2"/>
    <p:sldLayoutId id="2147483653" r:id="rId3"/>
  </p:sldLayoutIdLst>
  <p:txStyles>
    <p:titleStyle>
      <a:lvl1pPr algn="l" rtl="0" eaLnBrk="0" fontAlgn="base" hangingPunct="0">
        <a:spcBef>
          <a:spcPct val="0"/>
        </a:spcBef>
        <a:spcAft>
          <a:spcPct val="0"/>
        </a:spcAft>
        <a:defRPr sz="3000" b="1">
          <a:solidFill>
            <a:schemeClr val="bg2"/>
          </a:solidFill>
          <a:effectLst/>
          <a:latin typeface="+mj-lt"/>
          <a:ea typeface="ＭＳ Ｐゴシック" pitchFamily="-108" charset="-128"/>
          <a:cs typeface="ＭＳ Ｐゴシック" pitchFamily="-108" charset="-128"/>
        </a:defRPr>
      </a:lvl1pPr>
      <a:lvl2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2pPr>
      <a:lvl3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3pPr>
      <a:lvl4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4pPr>
      <a:lvl5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5pPr>
      <a:lvl6pPr marL="365760" algn="l" rtl="0" fontAlgn="base">
        <a:spcBef>
          <a:spcPct val="0"/>
        </a:spcBef>
        <a:spcAft>
          <a:spcPct val="0"/>
        </a:spcAft>
        <a:defRPr sz="3000" b="1">
          <a:solidFill>
            <a:schemeClr val="tx2"/>
          </a:solidFill>
          <a:latin typeface="Arial" pitchFamily="-108" charset="0"/>
        </a:defRPr>
      </a:lvl6pPr>
      <a:lvl7pPr marL="731520" algn="l" rtl="0" fontAlgn="base">
        <a:spcBef>
          <a:spcPct val="0"/>
        </a:spcBef>
        <a:spcAft>
          <a:spcPct val="0"/>
        </a:spcAft>
        <a:defRPr sz="3000" b="1">
          <a:solidFill>
            <a:schemeClr val="tx2"/>
          </a:solidFill>
          <a:latin typeface="Arial" pitchFamily="-108" charset="0"/>
        </a:defRPr>
      </a:lvl7pPr>
      <a:lvl8pPr marL="1097280" algn="l" rtl="0" fontAlgn="base">
        <a:spcBef>
          <a:spcPct val="0"/>
        </a:spcBef>
        <a:spcAft>
          <a:spcPct val="0"/>
        </a:spcAft>
        <a:defRPr sz="3000" b="1">
          <a:solidFill>
            <a:schemeClr val="tx2"/>
          </a:solidFill>
          <a:latin typeface="Arial" pitchFamily="-108" charset="0"/>
        </a:defRPr>
      </a:lvl8pPr>
      <a:lvl9pPr marL="1463040" algn="l" rtl="0" fontAlgn="base">
        <a:spcBef>
          <a:spcPct val="0"/>
        </a:spcBef>
        <a:spcAft>
          <a:spcPct val="0"/>
        </a:spcAft>
        <a:defRPr sz="3000" b="1">
          <a:solidFill>
            <a:schemeClr val="tx2"/>
          </a:solidFill>
          <a:latin typeface="Arial" pitchFamily="-108" charset="0"/>
        </a:defRPr>
      </a:lvl9pPr>
    </p:titleStyle>
    <p:bodyStyle>
      <a:lvl1pPr marL="273050" indent="-273050" algn="l" rtl="0" eaLnBrk="0" fontAlgn="base" hangingPunct="0">
        <a:lnSpc>
          <a:spcPct val="110000"/>
        </a:lnSpc>
        <a:spcBef>
          <a:spcPts val="475"/>
        </a:spcBef>
        <a:spcAft>
          <a:spcPts val="475"/>
        </a:spcAft>
        <a:buClr>
          <a:schemeClr val="accent6"/>
        </a:buClr>
        <a:buSzPct val="110000"/>
        <a:buChar char="•"/>
        <a:defRPr sz="2500">
          <a:solidFill>
            <a:schemeClr val="tx1"/>
          </a:solidFill>
          <a:effectLst/>
          <a:latin typeface="+mn-lt"/>
          <a:ea typeface="ＭＳ Ｐゴシック" pitchFamily="-108" charset="-128"/>
          <a:cs typeface="ＭＳ Ｐゴシック" pitchFamily="-108" charset="-128"/>
        </a:defRPr>
      </a:lvl1pPr>
      <a:lvl2pPr marL="593725" indent="-228600" algn="l" rtl="0" eaLnBrk="0" fontAlgn="base" hangingPunct="0">
        <a:lnSpc>
          <a:spcPct val="110000"/>
        </a:lnSpc>
        <a:spcBef>
          <a:spcPts val="475"/>
        </a:spcBef>
        <a:spcAft>
          <a:spcPts val="475"/>
        </a:spcAft>
        <a:buClr>
          <a:schemeClr val="accent6"/>
        </a:buClr>
        <a:buSzPct val="110000"/>
        <a:buFont typeface="Arial" charset="0"/>
        <a:buChar char="–"/>
        <a:defRPr sz="2100">
          <a:solidFill>
            <a:schemeClr val="tx1"/>
          </a:solidFill>
          <a:effectLst/>
          <a:latin typeface="+mn-lt"/>
          <a:ea typeface="ＭＳ Ｐゴシック" pitchFamily="-108" charset="-128"/>
        </a:defRPr>
      </a:lvl2pPr>
      <a:lvl3pPr marL="914400" indent="-182563" algn="l" rtl="0" eaLnBrk="0" fontAlgn="base" hangingPunct="0">
        <a:lnSpc>
          <a:spcPct val="110000"/>
        </a:lnSpc>
        <a:spcBef>
          <a:spcPts val="475"/>
        </a:spcBef>
        <a:spcAft>
          <a:spcPts val="475"/>
        </a:spcAft>
        <a:buClr>
          <a:schemeClr val="accent6"/>
        </a:buClr>
        <a:buSzPct val="110000"/>
        <a:buChar char="•"/>
        <a:defRPr sz="1700">
          <a:solidFill>
            <a:schemeClr val="tx1"/>
          </a:solidFill>
          <a:effectLst/>
          <a:latin typeface="+mn-lt"/>
          <a:ea typeface="ＭＳ Ｐゴシック" pitchFamily="-108" charset="-128"/>
        </a:defRPr>
      </a:lvl3pPr>
      <a:lvl4pPr marL="1279525"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4pPr>
      <a:lvl5pPr marL="1644650"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5pPr>
      <a:lvl6pPr marL="201168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6pPr>
      <a:lvl7pPr marL="237744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7pPr>
      <a:lvl8pPr marL="274320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8pPr>
      <a:lvl9pPr marL="310896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9pPr>
    </p:bodyStyle>
    <p:otherStyle>
      <a:defPPr>
        <a:defRPr lang="en-US"/>
      </a:defPPr>
      <a:lvl1pPr marL="0" algn="l" defTabSz="365760" rtl="0" eaLnBrk="1" latinLnBrk="0" hangingPunct="1">
        <a:defRPr sz="1400" kern="1200">
          <a:solidFill>
            <a:schemeClr val="tx1"/>
          </a:solidFill>
          <a:latin typeface="+mn-lt"/>
          <a:ea typeface="+mn-ea"/>
          <a:cs typeface="+mn-cs"/>
        </a:defRPr>
      </a:lvl1pPr>
      <a:lvl2pPr marL="365760" algn="l" defTabSz="365760" rtl="0" eaLnBrk="1" latinLnBrk="0" hangingPunct="1">
        <a:defRPr sz="1400" kern="1200">
          <a:solidFill>
            <a:schemeClr val="tx1"/>
          </a:solidFill>
          <a:latin typeface="+mn-lt"/>
          <a:ea typeface="+mn-ea"/>
          <a:cs typeface="+mn-cs"/>
        </a:defRPr>
      </a:lvl2pPr>
      <a:lvl3pPr marL="731520" algn="l" defTabSz="365760" rtl="0" eaLnBrk="1" latinLnBrk="0" hangingPunct="1">
        <a:defRPr sz="1400" kern="1200">
          <a:solidFill>
            <a:schemeClr val="tx1"/>
          </a:solidFill>
          <a:latin typeface="+mn-lt"/>
          <a:ea typeface="+mn-ea"/>
          <a:cs typeface="+mn-cs"/>
        </a:defRPr>
      </a:lvl3pPr>
      <a:lvl4pPr marL="1097280" algn="l" defTabSz="365760" rtl="0" eaLnBrk="1" latinLnBrk="0" hangingPunct="1">
        <a:defRPr sz="1400" kern="1200">
          <a:solidFill>
            <a:schemeClr val="tx1"/>
          </a:solidFill>
          <a:latin typeface="+mn-lt"/>
          <a:ea typeface="+mn-ea"/>
          <a:cs typeface="+mn-cs"/>
        </a:defRPr>
      </a:lvl4pPr>
      <a:lvl5pPr marL="1463040" algn="l" defTabSz="365760" rtl="0" eaLnBrk="1" latinLnBrk="0" hangingPunct="1">
        <a:defRPr sz="1400" kern="1200">
          <a:solidFill>
            <a:schemeClr val="tx1"/>
          </a:solidFill>
          <a:latin typeface="+mn-lt"/>
          <a:ea typeface="+mn-ea"/>
          <a:cs typeface="+mn-cs"/>
        </a:defRPr>
      </a:lvl5pPr>
      <a:lvl6pPr marL="1828800" algn="l" defTabSz="365760" rtl="0" eaLnBrk="1" latinLnBrk="0" hangingPunct="1">
        <a:defRPr sz="1400" kern="1200">
          <a:solidFill>
            <a:schemeClr val="tx1"/>
          </a:solidFill>
          <a:latin typeface="+mn-lt"/>
          <a:ea typeface="+mn-ea"/>
          <a:cs typeface="+mn-cs"/>
        </a:defRPr>
      </a:lvl6pPr>
      <a:lvl7pPr marL="2194560" algn="l" defTabSz="365760" rtl="0" eaLnBrk="1" latinLnBrk="0" hangingPunct="1">
        <a:defRPr sz="1400" kern="1200">
          <a:solidFill>
            <a:schemeClr val="tx1"/>
          </a:solidFill>
          <a:latin typeface="+mn-lt"/>
          <a:ea typeface="+mn-ea"/>
          <a:cs typeface="+mn-cs"/>
        </a:defRPr>
      </a:lvl7pPr>
      <a:lvl8pPr marL="2560320" algn="l" defTabSz="365760" rtl="0" eaLnBrk="1" latinLnBrk="0" hangingPunct="1">
        <a:defRPr sz="1400" kern="1200">
          <a:solidFill>
            <a:schemeClr val="tx1"/>
          </a:solidFill>
          <a:latin typeface="+mn-lt"/>
          <a:ea typeface="+mn-ea"/>
          <a:cs typeface="+mn-cs"/>
        </a:defRPr>
      </a:lvl8pPr>
      <a:lvl9pPr marL="2926080" algn="l" defTabSz="365760" rtl="0" eaLnBrk="1" latinLnBrk="0" hangingPunct="1">
        <a:defRPr sz="14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4646999"/>
      </p:ext>
    </p:extLst>
  </p:cSld>
  <p:clrMap bg1="dk2" tx1="lt1" bg2="dk1" tx2="lt2" accent1="accent1" accent2="accent2" accent3="accent3" accent4="accent4" accent5="accent5" accent6="accent6" hlink="hlink" folHlink="folHlink"/>
  <p:sldLayoutIdLst>
    <p:sldLayoutId id="2147484141" r:id="rId1"/>
    <p:sldLayoutId id="2147484142" r:id="rId2"/>
    <p:sldLayoutId id="2147484143" r:id="rId3"/>
    <p:sldLayoutId id="2147484144" r:id="rId4"/>
    <p:sldLayoutId id="2147484145" r:id="rId5"/>
    <p:sldLayoutId id="2147484146" r:id="rId6"/>
  </p:sldLayoutIdLst>
  <p:txStyles>
    <p:titleStyle>
      <a:lvl1pPr algn="l" rtl="0" eaLnBrk="0" fontAlgn="base" hangingPunct="0">
        <a:spcBef>
          <a:spcPct val="0"/>
        </a:spcBef>
        <a:spcAft>
          <a:spcPct val="0"/>
        </a:spcAft>
        <a:defRPr sz="3000" b="1">
          <a:solidFill>
            <a:schemeClr val="bg2"/>
          </a:solidFill>
          <a:effectLst/>
          <a:latin typeface="+mj-lt"/>
          <a:ea typeface="ＭＳ Ｐゴシック" pitchFamily="-108" charset="-128"/>
          <a:cs typeface="ＭＳ Ｐゴシック" pitchFamily="-108" charset="-128"/>
        </a:defRPr>
      </a:lvl1pPr>
      <a:lvl2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2pPr>
      <a:lvl3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3pPr>
      <a:lvl4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4pPr>
      <a:lvl5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5pPr>
      <a:lvl6pPr marL="365760" algn="l" rtl="0" fontAlgn="base">
        <a:spcBef>
          <a:spcPct val="0"/>
        </a:spcBef>
        <a:spcAft>
          <a:spcPct val="0"/>
        </a:spcAft>
        <a:defRPr sz="3000" b="1">
          <a:solidFill>
            <a:schemeClr val="tx2"/>
          </a:solidFill>
          <a:latin typeface="Arial" pitchFamily="-108" charset="0"/>
        </a:defRPr>
      </a:lvl6pPr>
      <a:lvl7pPr marL="731520" algn="l" rtl="0" fontAlgn="base">
        <a:spcBef>
          <a:spcPct val="0"/>
        </a:spcBef>
        <a:spcAft>
          <a:spcPct val="0"/>
        </a:spcAft>
        <a:defRPr sz="3000" b="1">
          <a:solidFill>
            <a:schemeClr val="tx2"/>
          </a:solidFill>
          <a:latin typeface="Arial" pitchFamily="-108" charset="0"/>
        </a:defRPr>
      </a:lvl7pPr>
      <a:lvl8pPr marL="1097280" algn="l" rtl="0" fontAlgn="base">
        <a:spcBef>
          <a:spcPct val="0"/>
        </a:spcBef>
        <a:spcAft>
          <a:spcPct val="0"/>
        </a:spcAft>
        <a:defRPr sz="3000" b="1">
          <a:solidFill>
            <a:schemeClr val="tx2"/>
          </a:solidFill>
          <a:latin typeface="Arial" pitchFamily="-108" charset="0"/>
        </a:defRPr>
      </a:lvl8pPr>
      <a:lvl9pPr marL="1463040" algn="l" rtl="0" fontAlgn="base">
        <a:spcBef>
          <a:spcPct val="0"/>
        </a:spcBef>
        <a:spcAft>
          <a:spcPct val="0"/>
        </a:spcAft>
        <a:defRPr sz="3000" b="1">
          <a:solidFill>
            <a:schemeClr val="tx2"/>
          </a:solidFill>
          <a:latin typeface="Arial" pitchFamily="-108" charset="0"/>
        </a:defRPr>
      </a:lvl9pPr>
    </p:titleStyle>
    <p:bodyStyle>
      <a:lvl1pPr marL="273050" indent="-273050" algn="l" rtl="0" eaLnBrk="0" fontAlgn="base" hangingPunct="0">
        <a:lnSpc>
          <a:spcPct val="110000"/>
        </a:lnSpc>
        <a:spcBef>
          <a:spcPts val="475"/>
        </a:spcBef>
        <a:spcAft>
          <a:spcPts val="475"/>
        </a:spcAft>
        <a:buClr>
          <a:schemeClr val="accent6"/>
        </a:buClr>
        <a:buSzPct val="110000"/>
        <a:buChar char="•"/>
        <a:defRPr sz="2500">
          <a:solidFill>
            <a:schemeClr val="tx1"/>
          </a:solidFill>
          <a:effectLst/>
          <a:latin typeface="+mn-lt"/>
          <a:ea typeface="ＭＳ Ｐゴシック" pitchFamily="-108" charset="-128"/>
          <a:cs typeface="ＭＳ Ｐゴシック" pitchFamily="-108" charset="-128"/>
        </a:defRPr>
      </a:lvl1pPr>
      <a:lvl2pPr marL="593725" indent="-228600" algn="l" rtl="0" eaLnBrk="0" fontAlgn="base" hangingPunct="0">
        <a:lnSpc>
          <a:spcPct val="110000"/>
        </a:lnSpc>
        <a:spcBef>
          <a:spcPts val="475"/>
        </a:spcBef>
        <a:spcAft>
          <a:spcPts val="475"/>
        </a:spcAft>
        <a:buClr>
          <a:schemeClr val="accent6"/>
        </a:buClr>
        <a:buSzPct val="110000"/>
        <a:buFont typeface="Arial" charset="0"/>
        <a:buChar char="–"/>
        <a:defRPr sz="2100">
          <a:solidFill>
            <a:schemeClr val="tx1"/>
          </a:solidFill>
          <a:effectLst/>
          <a:latin typeface="+mn-lt"/>
          <a:ea typeface="ＭＳ Ｐゴシック" pitchFamily="-108" charset="-128"/>
        </a:defRPr>
      </a:lvl2pPr>
      <a:lvl3pPr marL="914400" indent="-182563" algn="l" rtl="0" eaLnBrk="0" fontAlgn="base" hangingPunct="0">
        <a:lnSpc>
          <a:spcPct val="110000"/>
        </a:lnSpc>
        <a:spcBef>
          <a:spcPts val="475"/>
        </a:spcBef>
        <a:spcAft>
          <a:spcPts val="475"/>
        </a:spcAft>
        <a:buClr>
          <a:schemeClr val="accent6"/>
        </a:buClr>
        <a:buSzPct val="110000"/>
        <a:buChar char="•"/>
        <a:defRPr sz="1700">
          <a:solidFill>
            <a:schemeClr val="tx1"/>
          </a:solidFill>
          <a:effectLst/>
          <a:latin typeface="+mn-lt"/>
          <a:ea typeface="ＭＳ Ｐゴシック" pitchFamily="-108" charset="-128"/>
        </a:defRPr>
      </a:lvl3pPr>
      <a:lvl4pPr marL="1279525"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4pPr>
      <a:lvl5pPr marL="1644650"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5pPr>
      <a:lvl6pPr marL="201168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6pPr>
      <a:lvl7pPr marL="237744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7pPr>
      <a:lvl8pPr marL="274320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8pPr>
      <a:lvl9pPr marL="310896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9pPr>
    </p:bodyStyle>
    <p:otherStyle>
      <a:defPPr>
        <a:defRPr lang="en-US"/>
      </a:defPPr>
      <a:lvl1pPr marL="0" algn="l" defTabSz="365760" rtl="0" eaLnBrk="1" latinLnBrk="0" hangingPunct="1">
        <a:defRPr sz="1400" kern="1200">
          <a:solidFill>
            <a:schemeClr val="tx1"/>
          </a:solidFill>
          <a:latin typeface="+mn-lt"/>
          <a:ea typeface="+mn-ea"/>
          <a:cs typeface="+mn-cs"/>
        </a:defRPr>
      </a:lvl1pPr>
      <a:lvl2pPr marL="365760" algn="l" defTabSz="365760" rtl="0" eaLnBrk="1" latinLnBrk="0" hangingPunct="1">
        <a:defRPr sz="1400" kern="1200">
          <a:solidFill>
            <a:schemeClr val="tx1"/>
          </a:solidFill>
          <a:latin typeface="+mn-lt"/>
          <a:ea typeface="+mn-ea"/>
          <a:cs typeface="+mn-cs"/>
        </a:defRPr>
      </a:lvl2pPr>
      <a:lvl3pPr marL="731520" algn="l" defTabSz="365760" rtl="0" eaLnBrk="1" latinLnBrk="0" hangingPunct="1">
        <a:defRPr sz="1400" kern="1200">
          <a:solidFill>
            <a:schemeClr val="tx1"/>
          </a:solidFill>
          <a:latin typeface="+mn-lt"/>
          <a:ea typeface="+mn-ea"/>
          <a:cs typeface="+mn-cs"/>
        </a:defRPr>
      </a:lvl3pPr>
      <a:lvl4pPr marL="1097280" algn="l" defTabSz="365760" rtl="0" eaLnBrk="1" latinLnBrk="0" hangingPunct="1">
        <a:defRPr sz="1400" kern="1200">
          <a:solidFill>
            <a:schemeClr val="tx1"/>
          </a:solidFill>
          <a:latin typeface="+mn-lt"/>
          <a:ea typeface="+mn-ea"/>
          <a:cs typeface="+mn-cs"/>
        </a:defRPr>
      </a:lvl4pPr>
      <a:lvl5pPr marL="1463040" algn="l" defTabSz="365760" rtl="0" eaLnBrk="1" latinLnBrk="0" hangingPunct="1">
        <a:defRPr sz="1400" kern="1200">
          <a:solidFill>
            <a:schemeClr val="tx1"/>
          </a:solidFill>
          <a:latin typeface="+mn-lt"/>
          <a:ea typeface="+mn-ea"/>
          <a:cs typeface="+mn-cs"/>
        </a:defRPr>
      </a:lvl5pPr>
      <a:lvl6pPr marL="1828800" algn="l" defTabSz="365760" rtl="0" eaLnBrk="1" latinLnBrk="0" hangingPunct="1">
        <a:defRPr sz="1400" kern="1200">
          <a:solidFill>
            <a:schemeClr val="tx1"/>
          </a:solidFill>
          <a:latin typeface="+mn-lt"/>
          <a:ea typeface="+mn-ea"/>
          <a:cs typeface="+mn-cs"/>
        </a:defRPr>
      </a:lvl6pPr>
      <a:lvl7pPr marL="2194560" algn="l" defTabSz="365760" rtl="0" eaLnBrk="1" latinLnBrk="0" hangingPunct="1">
        <a:defRPr sz="1400" kern="1200">
          <a:solidFill>
            <a:schemeClr val="tx1"/>
          </a:solidFill>
          <a:latin typeface="+mn-lt"/>
          <a:ea typeface="+mn-ea"/>
          <a:cs typeface="+mn-cs"/>
        </a:defRPr>
      </a:lvl7pPr>
      <a:lvl8pPr marL="2560320" algn="l" defTabSz="365760" rtl="0" eaLnBrk="1" latinLnBrk="0" hangingPunct="1">
        <a:defRPr sz="1400" kern="1200">
          <a:solidFill>
            <a:schemeClr val="tx1"/>
          </a:solidFill>
          <a:latin typeface="+mn-lt"/>
          <a:ea typeface="+mn-ea"/>
          <a:cs typeface="+mn-cs"/>
        </a:defRPr>
      </a:lvl8pPr>
      <a:lvl9pPr marL="2926080" algn="l" defTabSz="365760" rtl="0" eaLnBrk="1" latinLnBrk="0" hangingPunct="1">
        <a:defRPr sz="1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65760" y="164783"/>
            <a:ext cx="6583680" cy="685800"/>
          </a:xfrm>
          <a:prstGeom prst="rect">
            <a:avLst/>
          </a:prstGeom>
        </p:spPr>
        <p:txBody>
          <a:bodyPr vert="horz" lIns="73152" tIns="36576" rIns="73152" bIns="36576"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65760" y="960121"/>
            <a:ext cx="6583680" cy="2715578"/>
          </a:xfrm>
          <a:prstGeom prst="rect">
            <a:avLst/>
          </a:prstGeom>
        </p:spPr>
        <p:txBody>
          <a:bodyPr vert="horz" lIns="73152" tIns="36576" rIns="73152" bIns="3657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65760" y="3813811"/>
            <a:ext cx="1706880" cy="219075"/>
          </a:xfrm>
          <a:prstGeom prst="rect">
            <a:avLst/>
          </a:prstGeom>
        </p:spPr>
        <p:txBody>
          <a:bodyPr vert="horz" lIns="73152" tIns="36576" rIns="73152" bIns="36576" rtlCol="0" anchor="ctr"/>
          <a:lstStyle>
            <a:lvl1pPr algn="l">
              <a:defRPr sz="1000">
                <a:solidFill>
                  <a:srgbClr val="FFFFFF"/>
                </a:solidFill>
              </a:defRPr>
            </a:lvl1pPr>
          </a:lstStyle>
          <a:p>
            <a:fld id="{E19AFA9C-475D-4047-92D9-028B4264C12B}" type="datetimeFigureOut">
              <a:rPr lang="en-US" smtClean="0"/>
              <a:pPr/>
              <a:t>3/19/20</a:t>
            </a:fld>
            <a:endParaRPr lang="en-US" dirty="0"/>
          </a:p>
        </p:txBody>
      </p:sp>
      <p:sp>
        <p:nvSpPr>
          <p:cNvPr id="5" name="Footer Placeholder 4"/>
          <p:cNvSpPr>
            <a:spLocks noGrp="1"/>
          </p:cNvSpPr>
          <p:nvPr>
            <p:ph type="ftr" sz="quarter" idx="3"/>
          </p:nvPr>
        </p:nvSpPr>
        <p:spPr>
          <a:xfrm>
            <a:off x="2499360" y="3813811"/>
            <a:ext cx="2316480" cy="219075"/>
          </a:xfrm>
          <a:prstGeom prst="rect">
            <a:avLst/>
          </a:prstGeom>
        </p:spPr>
        <p:txBody>
          <a:bodyPr vert="horz" lIns="73152" tIns="36576" rIns="73152" bIns="36576" rtlCol="0" anchor="ctr"/>
          <a:lstStyle>
            <a:lvl1pPr algn="ctr">
              <a:defRPr sz="1000">
                <a:solidFill>
                  <a:srgbClr val="FFFFFF"/>
                </a:solidFill>
              </a:defRPr>
            </a:lvl1pPr>
          </a:lstStyle>
          <a:p>
            <a:endParaRPr lang="en-US" dirty="0"/>
          </a:p>
        </p:txBody>
      </p:sp>
      <p:sp>
        <p:nvSpPr>
          <p:cNvPr id="6" name="Slide Number Placeholder 5"/>
          <p:cNvSpPr>
            <a:spLocks noGrp="1"/>
          </p:cNvSpPr>
          <p:nvPr>
            <p:ph type="sldNum" sz="quarter" idx="4"/>
          </p:nvPr>
        </p:nvSpPr>
        <p:spPr>
          <a:xfrm>
            <a:off x="5242560" y="3813811"/>
            <a:ext cx="1706880" cy="219075"/>
          </a:xfrm>
          <a:prstGeom prst="rect">
            <a:avLst/>
          </a:prstGeom>
        </p:spPr>
        <p:txBody>
          <a:bodyPr vert="horz" lIns="73152" tIns="36576" rIns="73152" bIns="36576" rtlCol="0" anchor="ctr"/>
          <a:lstStyle>
            <a:lvl1pPr algn="r">
              <a:defRPr sz="1000">
                <a:ln>
                  <a:solidFill>
                    <a:srgbClr val="FFFFFF"/>
                  </a:solidFill>
                </a:ln>
                <a:solidFill>
                  <a:schemeClr val="tx1">
                    <a:tint val="75000"/>
                  </a:schemeClr>
                </a:solidFill>
              </a:defRPr>
            </a:lvl1p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3679106746"/>
      </p:ext>
    </p:extLst>
  </p:cSld>
  <p:clrMap bg1="lt1" tx1="dk1" bg2="lt2" tx2="dk2" accent1="accent1" accent2="accent2" accent3="accent3" accent4="accent4" accent5="accent5" accent6="accent6" hlink="hlink" folHlink="folHlink"/>
  <p:sldLayoutIdLst>
    <p:sldLayoutId id="2147483743" r:id="rId1"/>
    <p:sldLayoutId id="2147483744" r:id="rId2"/>
    <p:sldLayoutId id="2147483745" r:id="rId3"/>
    <p:sldLayoutId id="2147483746" r:id="rId4"/>
    <p:sldLayoutId id="2147483747" r:id="rId5"/>
    <p:sldLayoutId id="2147483748" r:id="rId6"/>
    <p:sldLayoutId id="2147483749" r:id="rId7"/>
    <p:sldLayoutId id="2147483750" r:id="rId8"/>
    <p:sldLayoutId id="2147483751" r:id="rId9"/>
    <p:sldLayoutId id="2147483752" r:id="rId10"/>
    <p:sldLayoutId id="2147483753" r:id="rId11"/>
    <p:sldLayoutId id="2147483754" r:id="rId12"/>
  </p:sldLayoutIdLst>
  <p:txStyles>
    <p:titleStyle>
      <a:lvl1pPr algn="ctr" defTabSz="365760" rtl="0" eaLnBrk="1" latinLnBrk="0" hangingPunct="1">
        <a:spcBef>
          <a:spcPct val="0"/>
        </a:spcBef>
        <a:buNone/>
        <a:defRPr sz="3500" kern="1200">
          <a:solidFill>
            <a:schemeClr val="tx1"/>
          </a:solidFill>
          <a:latin typeface="+mj-lt"/>
          <a:ea typeface="+mj-ea"/>
          <a:cs typeface="+mj-cs"/>
        </a:defRPr>
      </a:lvl1pPr>
    </p:titleStyle>
    <p:bodyStyle>
      <a:lvl1pPr marL="274320" indent="-274320" algn="l" defTabSz="365760" rtl="0" eaLnBrk="1" latinLnBrk="0" hangingPunct="1">
        <a:spcBef>
          <a:spcPct val="20000"/>
        </a:spcBef>
        <a:buFont typeface="Arial"/>
        <a:buChar char="•"/>
        <a:defRPr sz="2600" kern="1200">
          <a:solidFill>
            <a:schemeClr val="tx1"/>
          </a:solidFill>
          <a:latin typeface="+mn-lt"/>
          <a:ea typeface="+mn-ea"/>
          <a:cs typeface="+mn-cs"/>
        </a:defRPr>
      </a:lvl1pPr>
      <a:lvl2pPr marL="594360" indent="-228600" algn="l" defTabSz="365760" rtl="0" eaLnBrk="1" latinLnBrk="0" hangingPunct="1">
        <a:spcBef>
          <a:spcPct val="20000"/>
        </a:spcBef>
        <a:buFont typeface="Arial"/>
        <a:buChar char="–"/>
        <a:defRPr sz="2200" kern="1200">
          <a:solidFill>
            <a:schemeClr val="tx1"/>
          </a:solidFill>
          <a:latin typeface="+mn-lt"/>
          <a:ea typeface="+mn-ea"/>
          <a:cs typeface="+mn-cs"/>
        </a:defRPr>
      </a:lvl2pPr>
      <a:lvl3pPr marL="914400" indent="-182880" algn="l" defTabSz="365760" rtl="0" eaLnBrk="1" latinLnBrk="0" hangingPunct="1">
        <a:spcBef>
          <a:spcPct val="20000"/>
        </a:spcBef>
        <a:buFont typeface="Arial"/>
        <a:buChar char="•"/>
        <a:defRPr sz="1900" kern="1200">
          <a:solidFill>
            <a:schemeClr val="tx1"/>
          </a:solidFill>
          <a:latin typeface="+mn-lt"/>
          <a:ea typeface="+mn-ea"/>
          <a:cs typeface="+mn-cs"/>
        </a:defRPr>
      </a:lvl3pPr>
      <a:lvl4pPr marL="1280160" indent="-182880" algn="l" defTabSz="365760" rtl="0" eaLnBrk="1" latinLnBrk="0" hangingPunct="1">
        <a:spcBef>
          <a:spcPct val="20000"/>
        </a:spcBef>
        <a:buFont typeface="Arial"/>
        <a:buChar char="–"/>
        <a:defRPr sz="1600" kern="1200">
          <a:solidFill>
            <a:schemeClr val="tx1"/>
          </a:solidFill>
          <a:latin typeface="+mn-lt"/>
          <a:ea typeface="+mn-ea"/>
          <a:cs typeface="+mn-cs"/>
        </a:defRPr>
      </a:lvl4pPr>
      <a:lvl5pPr marL="1645920" indent="-182880" algn="l" defTabSz="365760" rtl="0" eaLnBrk="1" latinLnBrk="0" hangingPunct="1">
        <a:spcBef>
          <a:spcPct val="20000"/>
        </a:spcBef>
        <a:buFont typeface="Arial"/>
        <a:buChar char="»"/>
        <a:defRPr sz="1600" kern="1200">
          <a:solidFill>
            <a:schemeClr val="tx1"/>
          </a:solidFill>
          <a:latin typeface="+mn-lt"/>
          <a:ea typeface="+mn-ea"/>
          <a:cs typeface="+mn-cs"/>
        </a:defRPr>
      </a:lvl5pPr>
      <a:lvl6pPr marL="2011680" indent="-182880" algn="l" defTabSz="365760" rtl="0" eaLnBrk="1" latinLnBrk="0" hangingPunct="1">
        <a:spcBef>
          <a:spcPct val="20000"/>
        </a:spcBef>
        <a:buFont typeface="Arial"/>
        <a:buChar char="•"/>
        <a:defRPr sz="1600" kern="1200">
          <a:solidFill>
            <a:schemeClr val="tx1"/>
          </a:solidFill>
          <a:latin typeface="+mn-lt"/>
          <a:ea typeface="+mn-ea"/>
          <a:cs typeface="+mn-cs"/>
        </a:defRPr>
      </a:lvl6pPr>
      <a:lvl7pPr marL="2377440" indent="-182880" algn="l" defTabSz="365760" rtl="0" eaLnBrk="1" latinLnBrk="0" hangingPunct="1">
        <a:spcBef>
          <a:spcPct val="20000"/>
        </a:spcBef>
        <a:buFont typeface="Arial"/>
        <a:buChar char="•"/>
        <a:defRPr sz="1600" kern="1200">
          <a:solidFill>
            <a:schemeClr val="tx1"/>
          </a:solidFill>
          <a:latin typeface="+mn-lt"/>
          <a:ea typeface="+mn-ea"/>
          <a:cs typeface="+mn-cs"/>
        </a:defRPr>
      </a:lvl7pPr>
      <a:lvl8pPr marL="2743200" indent="-182880" algn="l" defTabSz="365760" rtl="0" eaLnBrk="1" latinLnBrk="0" hangingPunct="1">
        <a:spcBef>
          <a:spcPct val="20000"/>
        </a:spcBef>
        <a:buFont typeface="Arial"/>
        <a:buChar char="•"/>
        <a:defRPr sz="1600" kern="1200">
          <a:solidFill>
            <a:schemeClr val="tx1"/>
          </a:solidFill>
          <a:latin typeface="+mn-lt"/>
          <a:ea typeface="+mn-ea"/>
          <a:cs typeface="+mn-cs"/>
        </a:defRPr>
      </a:lvl8pPr>
      <a:lvl9pPr marL="3108960" indent="-182880" algn="l" defTabSz="365760" rtl="0" eaLnBrk="1" latinLnBrk="0" hangingPunct="1">
        <a:spcBef>
          <a:spcPct val="20000"/>
        </a:spcBef>
        <a:buFont typeface="Arial"/>
        <a:buChar char="•"/>
        <a:defRPr sz="1600" kern="1200">
          <a:solidFill>
            <a:schemeClr val="tx1"/>
          </a:solidFill>
          <a:latin typeface="+mn-lt"/>
          <a:ea typeface="+mn-ea"/>
          <a:cs typeface="+mn-cs"/>
        </a:defRPr>
      </a:lvl9pPr>
    </p:bodyStyle>
    <p:otherStyle>
      <a:defPPr>
        <a:defRPr lang="en-US"/>
      </a:defPPr>
      <a:lvl1pPr marL="0" algn="l" defTabSz="365760" rtl="0" eaLnBrk="1" latinLnBrk="0" hangingPunct="1">
        <a:defRPr sz="1400" kern="1200">
          <a:solidFill>
            <a:schemeClr val="tx1"/>
          </a:solidFill>
          <a:latin typeface="+mn-lt"/>
          <a:ea typeface="+mn-ea"/>
          <a:cs typeface="+mn-cs"/>
        </a:defRPr>
      </a:lvl1pPr>
      <a:lvl2pPr marL="365760" algn="l" defTabSz="365760" rtl="0" eaLnBrk="1" latinLnBrk="0" hangingPunct="1">
        <a:defRPr sz="1400" kern="1200">
          <a:solidFill>
            <a:schemeClr val="tx1"/>
          </a:solidFill>
          <a:latin typeface="+mn-lt"/>
          <a:ea typeface="+mn-ea"/>
          <a:cs typeface="+mn-cs"/>
        </a:defRPr>
      </a:lvl2pPr>
      <a:lvl3pPr marL="731520" algn="l" defTabSz="365760" rtl="0" eaLnBrk="1" latinLnBrk="0" hangingPunct="1">
        <a:defRPr sz="1400" kern="1200">
          <a:solidFill>
            <a:schemeClr val="tx1"/>
          </a:solidFill>
          <a:latin typeface="+mn-lt"/>
          <a:ea typeface="+mn-ea"/>
          <a:cs typeface="+mn-cs"/>
        </a:defRPr>
      </a:lvl3pPr>
      <a:lvl4pPr marL="1097280" algn="l" defTabSz="365760" rtl="0" eaLnBrk="1" latinLnBrk="0" hangingPunct="1">
        <a:defRPr sz="1400" kern="1200">
          <a:solidFill>
            <a:schemeClr val="tx1"/>
          </a:solidFill>
          <a:latin typeface="+mn-lt"/>
          <a:ea typeface="+mn-ea"/>
          <a:cs typeface="+mn-cs"/>
        </a:defRPr>
      </a:lvl4pPr>
      <a:lvl5pPr marL="1463040" algn="l" defTabSz="365760" rtl="0" eaLnBrk="1" latinLnBrk="0" hangingPunct="1">
        <a:defRPr sz="1400" kern="1200">
          <a:solidFill>
            <a:schemeClr val="tx1"/>
          </a:solidFill>
          <a:latin typeface="+mn-lt"/>
          <a:ea typeface="+mn-ea"/>
          <a:cs typeface="+mn-cs"/>
        </a:defRPr>
      </a:lvl5pPr>
      <a:lvl6pPr marL="1828800" algn="l" defTabSz="365760" rtl="0" eaLnBrk="1" latinLnBrk="0" hangingPunct="1">
        <a:defRPr sz="1400" kern="1200">
          <a:solidFill>
            <a:schemeClr val="tx1"/>
          </a:solidFill>
          <a:latin typeface="+mn-lt"/>
          <a:ea typeface="+mn-ea"/>
          <a:cs typeface="+mn-cs"/>
        </a:defRPr>
      </a:lvl6pPr>
      <a:lvl7pPr marL="2194560" algn="l" defTabSz="365760" rtl="0" eaLnBrk="1" latinLnBrk="0" hangingPunct="1">
        <a:defRPr sz="1400" kern="1200">
          <a:solidFill>
            <a:schemeClr val="tx1"/>
          </a:solidFill>
          <a:latin typeface="+mn-lt"/>
          <a:ea typeface="+mn-ea"/>
          <a:cs typeface="+mn-cs"/>
        </a:defRPr>
      </a:lvl7pPr>
      <a:lvl8pPr marL="2560320" algn="l" defTabSz="365760" rtl="0" eaLnBrk="1" latinLnBrk="0" hangingPunct="1">
        <a:defRPr sz="1400" kern="1200">
          <a:solidFill>
            <a:schemeClr val="tx1"/>
          </a:solidFill>
          <a:latin typeface="+mn-lt"/>
          <a:ea typeface="+mn-ea"/>
          <a:cs typeface="+mn-cs"/>
        </a:defRPr>
      </a:lvl8pPr>
      <a:lvl9pPr marL="2926080" algn="l" defTabSz="365760" rtl="0" eaLnBrk="1" latinLnBrk="0" hangingPunct="1">
        <a:defRPr sz="1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25596286"/>
      </p:ext>
    </p:extLst>
  </p:cSld>
  <p:clrMap bg1="dk2" tx1="lt1" bg2="dk1" tx2="lt2" accent1="accent1" accent2="accent2" accent3="accent3" accent4="accent4" accent5="accent5" accent6="accent6" hlink="hlink" folHlink="folHlink"/>
  <p:sldLayoutIdLst>
    <p:sldLayoutId id="2147483991" r:id="rId1"/>
    <p:sldLayoutId id="2147483992" r:id="rId2"/>
    <p:sldLayoutId id="2147483993" r:id="rId3"/>
    <p:sldLayoutId id="2147483997" r:id="rId4"/>
    <p:sldLayoutId id="2147483998" r:id="rId5"/>
  </p:sldLayoutIdLst>
  <p:txStyles>
    <p:titleStyle>
      <a:lvl1pPr algn="l" rtl="0" eaLnBrk="0" fontAlgn="base" hangingPunct="0">
        <a:spcBef>
          <a:spcPct val="0"/>
        </a:spcBef>
        <a:spcAft>
          <a:spcPct val="0"/>
        </a:spcAft>
        <a:defRPr sz="3000" b="1">
          <a:solidFill>
            <a:schemeClr val="bg2"/>
          </a:solidFill>
          <a:effectLst/>
          <a:latin typeface="+mj-lt"/>
          <a:ea typeface="ＭＳ Ｐゴシック" pitchFamily="-108" charset="-128"/>
          <a:cs typeface="ＭＳ Ｐゴシック" pitchFamily="-108" charset="-128"/>
        </a:defRPr>
      </a:lvl1pPr>
      <a:lvl2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2pPr>
      <a:lvl3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3pPr>
      <a:lvl4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4pPr>
      <a:lvl5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5pPr>
      <a:lvl6pPr marL="365760" algn="l" rtl="0" fontAlgn="base">
        <a:spcBef>
          <a:spcPct val="0"/>
        </a:spcBef>
        <a:spcAft>
          <a:spcPct val="0"/>
        </a:spcAft>
        <a:defRPr sz="3000" b="1">
          <a:solidFill>
            <a:schemeClr val="tx2"/>
          </a:solidFill>
          <a:latin typeface="Arial" pitchFamily="-108" charset="0"/>
        </a:defRPr>
      </a:lvl6pPr>
      <a:lvl7pPr marL="731520" algn="l" rtl="0" fontAlgn="base">
        <a:spcBef>
          <a:spcPct val="0"/>
        </a:spcBef>
        <a:spcAft>
          <a:spcPct val="0"/>
        </a:spcAft>
        <a:defRPr sz="3000" b="1">
          <a:solidFill>
            <a:schemeClr val="tx2"/>
          </a:solidFill>
          <a:latin typeface="Arial" pitchFamily="-108" charset="0"/>
        </a:defRPr>
      </a:lvl7pPr>
      <a:lvl8pPr marL="1097280" algn="l" rtl="0" fontAlgn="base">
        <a:spcBef>
          <a:spcPct val="0"/>
        </a:spcBef>
        <a:spcAft>
          <a:spcPct val="0"/>
        </a:spcAft>
        <a:defRPr sz="3000" b="1">
          <a:solidFill>
            <a:schemeClr val="tx2"/>
          </a:solidFill>
          <a:latin typeface="Arial" pitchFamily="-108" charset="0"/>
        </a:defRPr>
      </a:lvl8pPr>
      <a:lvl9pPr marL="1463040" algn="l" rtl="0" fontAlgn="base">
        <a:spcBef>
          <a:spcPct val="0"/>
        </a:spcBef>
        <a:spcAft>
          <a:spcPct val="0"/>
        </a:spcAft>
        <a:defRPr sz="3000" b="1">
          <a:solidFill>
            <a:schemeClr val="tx2"/>
          </a:solidFill>
          <a:latin typeface="Arial" pitchFamily="-108" charset="0"/>
        </a:defRPr>
      </a:lvl9pPr>
    </p:titleStyle>
    <p:bodyStyle>
      <a:lvl1pPr marL="273050" indent="-273050" algn="l" rtl="0" eaLnBrk="0" fontAlgn="base" hangingPunct="0">
        <a:lnSpc>
          <a:spcPct val="110000"/>
        </a:lnSpc>
        <a:spcBef>
          <a:spcPts val="475"/>
        </a:spcBef>
        <a:spcAft>
          <a:spcPts val="475"/>
        </a:spcAft>
        <a:buClr>
          <a:schemeClr val="accent6"/>
        </a:buClr>
        <a:buSzPct val="110000"/>
        <a:buChar char="•"/>
        <a:defRPr sz="2500">
          <a:solidFill>
            <a:schemeClr val="tx1"/>
          </a:solidFill>
          <a:effectLst/>
          <a:latin typeface="+mn-lt"/>
          <a:ea typeface="ＭＳ Ｐゴシック" pitchFamily="-108" charset="-128"/>
          <a:cs typeface="ＭＳ Ｐゴシック" pitchFamily="-108" charset="-128"/>
        </a:defRPr>
      </a:lvl1pPr>
      <a:lvl2pPr marL="593725" indent="-228600" algn="l" rtl="0" eaLnBrk="0" fontAlgn="base" hangingPunct="0">
        <a:lnSpc>
          <a:spcPct val="110000"/>
        </a:lnSpc>
        <a:spcBef>
          <a:spcPts val="475"/>
        </a:spcBef>
        <a:spcAft>
          <a:spcPts val="475"/>
        </a:spcAft>
        <a:buClr>
          <a:schemeClr val="accent6"/>
        </a:buClr>
        <a:buSzPct val="110000"/>
        <a:buFont typeface="Arial" charset="0"/>
        <a:buChar char="–"/>
        <a:defRPr sz="2100">
          <a:solidFill>
            <a:schemeClr val="tx1"/>
          </a:solidFill>
          <a:effectLst/>
          <a:latin typeface="+mn-lt"/>
          <a:ea typeface="ＭＳ Ｐゴシック" pitchFamily="-108" charset="-128"/>
        </a:defRPr>
      </a:lvl2pPr>
      <a:lvl3pPr marL="914400" indent="-182563" algn="l" rtl="0" eaLnBrk="0" fontAlgn="base" hangingPunct="0">
        <a:lnSpc>
          <a:spcPct val="110000"/>
        </a:lnSpc>
        <a:spcBef>
          <a:spcPts val="475"/>
        </a:spcBef>
        <a:spcAft>
          <a:spcPts val="475"/>
        </a:spcAft>
        <a:buClr>
          <a:schemeClr val="accent6"/>
        </a:buClr>
        <a:buSzPct val="110000"/>
        <a:buChar char="•"/>
        <a:defRPr sz="1700">
          <a:solidFill>
            <a:schemeClr val="tx1"/>
          </a:solidFill>
          <a:effectLst/>
          <a:latin typeface="+mn-lt"/>
          <a:ea typeface="ＭＳ Ｐゴシック" pitchFamily="-108" charset="-128"/>
        </a:defRPr>
      </a:lvl3pPr>
      <a:lvl4pPr marL="1279525"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4pPr>
      <a:lvl5pPr marL="1644650"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5pPr>
      <a:lvl6pPr marL="201168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6pPr>
      <a:lvl7pPr marL="237744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7pPr>
      <a:lvl8pPr marL="274320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8pPr>
      <a:lvl9pPr marL="310896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9pPr>
    </p:bodyStyle>
    <p:otherStyle>
      <a:defPPr>
        <a:defRPr lang="en-US"/>
      </a:defPPr>
      <a:lvl1pPr marL="0" algn="l" defTabSz="365760" rtl="0" eaLnBrk="1" latinLnBrk="0" hangingPunct="1">
        <a:defRPr sz="1400" kern="1200">
          <a:solidFill>
            <a:schemeClr val="tx1"/>
          </a:solidFill>
          <a:latin typeface="+mn-lt"/>
          <a:ea typeface="+mn-ea"/>
          <a:cs typeface="+mn-cs"/>
        </a:defRPr>
      </a:lvl1pPr>
      <a:lvl2pPr marL="365760" algn="l" defTabSz="365760" rtl="0" eaLnBrk="1" latinLnBrk="0" hangingPunct="1">
        <a:defRPr sz="1400" kern="1200">
          <a:solidFill>
            <a:schemeClr val="tx1"/>
          </a:solidFill>
          <a:latin typeface="+mn-lt"/>
          <a:ea typeface="+mn-ea"/>
          <a:cs typeface="+mn-cs"/>
        </a:defRPr>
      </a:lvl2pPr>
      <a:lvl3pPr marL="731520" algn="l" defTabSz="365760" rtl="0" eaLnBrk="1" latinLnBrk="0" hangingPunct="1">
        <a:defRPr sz="1400" kern="1200">
          <a:solidFill>
            <a:schemeClr val="tx1"/>
          </a:solidFill>
          <a:latin typeface="+mn-lt"/>
          <a:ea typeface="+mn-ea"/>
          <a:cs typeface="+mn-cs"/>
        </a:defRPr>
      </a:lvl3pPr>
      <a:lvl4pPr marL="1097280" algn="l" defTabSz="365760" rtl="0" eaLnBrk="1" latinLnBrk="0" hangingPunct="1">
        <a:defRPr sz="1400" kern="1200">
          <a:solidFill>
            <a:schemeClr val="tx1"/>
          </a:solidFill>
          <a:latin typeface="+mn-lt"/>
          <a:ea typeface="+mn-ea"/>
          <a:cs typeface="+mn-cs"/>
        </a:defRPr>
      </a:lvl4pPr>
      <a:lvl5pPr marL="1463040" algn="l" defTabSz="365760" rtl="0" eaLnBrk="1" latinLnBrk="0" hangingPunct="1">
        <a:defRPr sz="1400" kern="1200">
          <a:solidFill>
            <a:schemeClr val="tx1"/>
          </a:solidFill>
          <a:latin typeface="+mn-lt"/>
          <a:ea typeface="+mn-ea"/>
          <a:cs typeface="+mn-cs"/>
        </a:defRPr>
      </a:lvl5pPr>
      <a:lvl6pPr marL="1828800" algn="l" defTabSz="365760" rtl="0" eaLnBrk="1" latinLnBrk="0" hangingPunct="1">
        <a:defRPr sz="1400" kern="1200">
          <a:solidFill>
            <a:schemeClr val="tx1"/>
          </a:solidFill>
          <a:latin typeface="+mn-lt"/>
          <a:ea typeface="+mn-ea"/>
          <a:cs typeface="+mn-cs"/>
        </a:defRPr>
      </a:lvl6pPr>
      <a:lvl7pPr marL="2194560" algn="l" defTabSz="365760" rtl="0" eaLnBrk="1" latinLnBrk="0" hangingPunct="1">
        <a:defRPr sz="1400" kern="1200">
          <a:solidFill>
            <a:schemeClr val="tx1"/>
          </a:solidFill>
          <a:latin typeface="+mn-lt"/>
          <a:ea typeface="+mn-ea"/>
          <a:cs typeface="+mn-cs"/>
        </a:defRPr>
      </a:lvl7pPr>
      <a:lvl8pPr marL="2560320" algn="l" defTabSz="365760" rtl="0" eaLnBrk="1" latinLnBrk="0" hangingPunct="1">
        <a:defRPr sz="1400" kern="1200">
          <a:solidFill>
            <a:schemeClr val="tx1"/>
          </a:solidFill>
          <a:latin typeface="+mn-lt"/>
          <a:ea typeface="+mn-ea"/>
          <a:cs typeface="+mn-cs"/>
        </a:defRPr>
      </a:lvl8pPr>
      <a:lvl9pPr marL="2926080" algn="l" defTabSz="365760" rtl="0" eaLnBrk="1" latinLnBrk="0" hangingPunct="1">
        <a:defRPr sz="1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6708451"/>
      </p:ext>
    </p:extLst>
  </p:cSld>
  <p:clrMap bg1="dk2" tx1="lt1" bg2="dk1" tx2="lt2" accent1="accent1" accent2="accent2" accent3="accent3" accent4="accent4" accent5="accent5" accent6="accent6" hlink="hlink" folHlink="folHlink"/>
  <p:sldLayoutIdLst>
    <p:sldLayoutId id="2147484056" r:id="rId1"/>
    <p:sldLayoutId id="2147484057" r:id="rId2"/>
    <p:sldLayoutId id="2147484058" r:id="rId3"/>
    <p:sldLayoutId id="2147484059" r:id="rId4"/>
  </p:sldLayoutIdLst>
  <p:txStyles>
    <p:titleStyle>
      <a:lvl1pPr algn="l" rtl="0" eaLnBrk="0" fontAlgn="base" hangingPunct="0">
        <a:spcBef>
          <a:spcPct val="0"/>
        </a:spcBef>
        <a:spcAft>
          <a:spcPct val="0"/>
        </a:spcAft>
        <a:defRPr sz="3000" b="1">
          <a:solidFill>
            <a:schemeClr val="bg2"/>
          </a:solidFill>
          <a:effectLst/>
          <a:latin typeface="+mj-lt"/>
          <a:ea typeface="ＭＳ Ｐゴシック" pitchFamily="-108" charset="-128"/>
          <a:cs typeface="ＭＳ Ｐゴシック" pitchFamily="-108" charset="-128"/>
        </a:defRPr>
      </a:lvl1pPr>
      <a:lvl2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2pPr>
      <a:lvl3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3pPr>
      <a:lvl4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4pPr>
      <a:lvl5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5pPr>
      <a:lvl6pPr marL="365760" algn="l" rtl="0" fontAlgn="base">
        <a:spcBef>
          <a:spcPct val="0"/>
        </a:spcBef>
        <a:spcAft>
          <a:spcPct val="0"/>
        </a:spcAft>
        <a:defRPr sz="3000" b="1">
          <a:solidFill>
            <a:schemeClr val="tx2"/>
          </a:solidFill>
          <a:latin typeface="Arial" pitchFamily="-108" charset="0"/>
        </a:defRPr>
      </a:lvl6pPr>
      <a:lvl7pPr marL="731520" algn="l" rtl="0" fontAlgn="base">
        <a:spcBef>
          <a:spcPct val="0"/>
        </a:spcBef>
        <a:spcAft>
          <a:spcPct val="0"/>
        </a:spcAft>
        <a:defRPr sz="3000" b="1">
          <a:solidFill>
            <a:schemeClr val="tx2"/>
          </a:solidFill>
          <a:latin typeface="Arial" pitchFamily="-108" charset="0"/>
        </a:defRPr>
      </a:lvl7pPr>
      <a:lvl8pPr marL="1097280" algn="l" rtl="0" fontAlgn="base">
        <a:spcBef>
          <a:spcPct val="0"/>
        </a:spcBef>
        <a:spcAft>
          <a:spcPct val="0"/>
        </a:spcAft>
        <a:defRPr sz="3000" b="1">
          <a:solidFill>
            <a:schemeClr val="tx2"/>
          </a:solidFill>
          <a:latin typeface="Arial" pitchFamily="-108" charset="0"/>
        </a:defRPr>
      </a:lvl8pPr>
      <a:lvl9pPr marL="1463040" algn="l" rtl="0" fontAlgn="base">
        <a:spcBef>
          <a:spcPct val="0"/>
        </a:spcBef>
        <a:spcAft>
          <a:spcPct val="0"/>
        </a:spcAft>
        <a:defRPr sz="3000" b="1">
          <a:solidFill>
            <a:schemeClr val="tx2"/>
          </a:solidFill>
          <a:latin typeface="Arial" pitchFamily="-108" charset="0"/>
        </a:defRPr>
      </a:lvl9pPr>
    </p:titleStyle>
    <p:bodyStyle>
      <a:lvl1pPr marL="273050" indent="-273050" algn="l" rtl="0" eaLnBrk="0" fontAlgn="base" hangingPunct="0">
        <a:lnSpc>
          <a:spcPct val="110000"/>
        </a:lnSpc>
        <a:spcBef>
          <a:spcPts val="475"/>
        </a:spcBef>
        <a:spcAft>
          <a:spcPts val="475"/>
        </a:spcAft>
        <a:buClr>
          <a:schemeClr val="accent6"/>
        </a:buClr>
        <a:buSzPct val="110000"/>
        <a:buChar char="•"/>
        <a:defRPr sz="2500">
          <a:solidFill>
            <a:schemeClr val="tx1"/>
          </a:solidFill>
          <a:effectLst/>
          <a:latin typeface="+mn-lt"/>
          <a:ea typeface="ＭＳ Ｐゴシック" pitchFamily="-108" charset="-128"/>
          <a:cs typeface="ＭＳ Ｐゴシック" pitchFamily="-108" charset="-128"/>
        </a:defRPr>
      </a:lvl1pPr>
      <a:lvl2pPr marL="593725" indent="-228600" algn="l" rtl="0" eaLnBrk="0" fontAlgn="base" hangingPunct="0">
        <a:lnSpc>
          <a:spcPct val="110000"/>
        </a:lnSpc>
        <a:spcBef>
          <a:spcPts val="475"/>
        </a:spcBef>
        <a:spcAft>
          <a:spcPts val="475"/>
        </a:spcAft>
        <a:buClr>
          <a:schemeClr val="accent6"/>
        </a:buClr>
        <a:buSzPct val="110000"/>
        <a:buFont typeface="Arial" charset="0"/>
        <a:buChar char="–"/>
        <a:defRPr sz="2100">
          <a:solidFill>
            <a:schemeClr val="tx1"/>
          </a:solidFill>
          <a:effectLst/>
          <a:latin typeface="+mn-lt"/>
          <a:ea typeface="ＭＳ Ｐゴシック" pitchFamily="-108" charset="-128"/>
        </a:defRPr>
      </a:lvl2pPr>
      <a:lvl3pPr marL="914400" indent="-182563" algn="l" rtl="0" eaLnBrk="0" fontAlgn="base" hangingPunct="0">
        <a:lnSpc>
          <a:spcPct val="110000"/>
        </a:lnSpc>
        <a:spcBef>
          <a:spcPts val="475"/>
        </a:spcBef>
        <a:spcAft>
          <a:spcPts val="475"/>
        </a:spcAft>
        <a:buClr>
          <a:schemeClr val="accent6"/>
        </a:buClr>
        <a:buSzPct val="110000"/>
        <a:buChar char="•"/>
        <a:defRPr sz="1700">
          <a:solidFill>
            <a:schemeClr val="tx1"/>
          </a:solidFill>
          <a:effectLst/>
          <a:latin typeface="+mn-lt"/>
          <a:ea typeface="ＭＳ Ｐゴシック" pitchFamily="-108" charset="-128"/>
        </a:defRPr>
      </a:lvl3pPr>
      <a:lvl4pPr marL="1279525"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4pPr>
      <a:lvl5pPr marL="1644650"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5pPr>
      <a:lvl6pPr marL="201168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6pPr>
      <a:lvl7pPr marL="237744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7pPr>
      <a:lvl8pPr marL="274320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8pPr>
      <a:lvl9pPr marL="310896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9pPr>
    </p:bodyStyle>
    <p:otherStyle>
      <a:defPPr>
        <a:defRPr lang="en-US"/>
      </a:defPPr>
      <a:lvl1pPr marL="0" algn="l" defTabSz="365760" rtl="0" eaLnBrk="1" latinLnBrk="0" hangingPunct="1">
        <a:defRPr sz="1400" kern="1200">
          <a:solidFill>
            <a:schemeClr val="tx1"/>
          </a:solidFill>
          <a:latin typeface="+mn-lt"/>
          <a:ea typeface="+mn-ea"/>
          <a:cs typeface="+mn-cs"/>
        </a:defRPr>
      </a:lvl1pPr>
      <a:lvl2pPr marL="365760" algn="l" defTabSz="365760" rtl="0" eaLnBrk="1" latinLnBrk="0" hangingPunct="1">
        <a:defRPr sz="1400" kern="1200">
          <a:solidFill>
            <a:schemeClr val="tx1"/>
          </a:solidFill>
          <a:latin typeface="+mn-lt"/>
          <a:ea typeface="+mn-ea"/>
          <a:cs typeface="+mn-cs"/>
        </a:defRPr>
      </a:lvl2pPr>
      <a:lvl3pPr marL="731520" algn="l" defTabSz="365760" rtl="0" eaLnBrk="1" latinLnBrk="0" hangingPunct="1">
        <a:defRPr sz="1400" kern="1200">
          <a:solidFill>
            <a:schemeClr val="tx1"/>
          </a:solidFill>
          <a:latin typeface="+mn-lt"/>
          <a:ea typeface="+mn-ea"/>
          <a:cs typeface="+mn-cs"/>
        </a:defRPr>
      </a:lvl3pPr>
      <a:lvl4pPr marL="1097280" algn="l" defTabSz="365760" rtl="0" eaLnBrk="1" latinLnBrk="0" hangingPunct="1">
        <a:defRPr sz="1400" kern="1200">
          <a:solidFill>
            <a:schemeClr val="tx1"/>
          </a:solidFill>
          <a:latin typeface="+mn-lt"/>
          <a:ea typeface="+mn-ea"/>
          <a:cs typeface="+mn-cs"/>
        </a:defRPr>
      </a:lvl4pPr>
      <a:lvl5pPr marL="1463040" algn="l" defTabSz="365760" rtl="0" eaLnBrk="1" latinLnBrk="0" hangingPunct="1">
        <a:defRPr sz="1400" kern="1200">
          <a:solidFill>
            <a:schemeClr val="tx1"/>
          </a:solidFill>
          <a:latin typeface="+mn-lt"/>
          <a:ea typeface="+mn-ea"/>
          <a:cs typeface="+mn-cs"/>
        </a:defRPr>
      </a:lvl5pPr>
      <a:lvl6pPr marL="1828800" algn="l" defTabSz="365760" rtl="0" eaLnBrk="1" latinLnBrk="0" hangingPunct="1">
        <a:defRPr sz="1400" kern="1200">
          <a:solidFill>
            <a:schemeClr val="tx1"/>
          </a:solidFill>
          <a:latin typeface="+mn-lt"/>
          <a:ea typeface="+mn-ea"/>
          <a:cs typeface="+mn-cs"/>
        </a:defRPr>
      </a:lvl6pPr>
      <a:lvl7pPr marL="2194560" algn="l" defTabSz="365760" rtl="0" eaLnBrk="1" latinLnBrk="0" hangingPunct="1">
        <a:defRPr sz="1400" kern="1200">
          <a:solidFill>
            <a:schemeClr val="tx1"/>
          </a:solidFill>
          <a:latin typeface="+mn-lt"/>
          <a:ea typeface="+mn-ea"/>
          <a:cs typeface="+mn-cs"/>
        </a:defRPr>
      </a:lvl7pPr>
      <a:lvl8pPr marL="2560320" algn="l" defTabSz="365760" rtl="0" eaLnBrk="1" latinLnBrk="0" hangingPunct="1">
        <a:defRPr sz="1400" kern="1200">
          <a:solidFill>
            <a:schemeClr val="tx1"/>
          </a:solidFill>
          <a:latin typeface="+mn-lt"/>
          <a:ea typeface="+mn-ea"/>
          <a:cs typeface="+mn-cs"/>
        </a:defRPr>
      </a:lvl8pPr>
      <a:lvl9pPr marL="2926080" algn="l" defTabSz="365760" rtl="0" eaLnBrk="1" latinLnBrk="0" hangingPunct="1">
        <a:defRPr sz="14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2872920"/>
      </p:ext>
    </p:extLst>
  </p:cSld>
  <p:clrMap bg1="dk2" tx1="lt1" bg2="dk1" tx2="lt2" accent1="accent1" accent2="accent2" accent3="accent3" accent4="accent4" accent5="accent5" accent6="accent6" hlink="hlink" folHlink="folHlink"/>
  <p:sldLayoutIdLst>
    <p:sldLayoutId id="2147484064" r:id="rId1"/>
    <p:sldLayoutId id="2147484065" r:id="rId2"/>
    <p:sldLayoutId id="2147484066" r:id="rId3"/>
    <p:sldLayoutId id="2147484067" r:id="rId4"/>
    <p:sldLayoutId id="2147484068" r:id="rId5"/>
    <p:sldLayoutId id="2147484070" r:id="rId6"/>
    <p:sldLayoutId id="2147484071" r:id="rId7"/>
    <p:sldLayoutId id="2147484072" r:id="rId8"/>
    <p:sldLayoutId id="2147484073" r:id="rId9"/>
    <p:sldLayoutId id="2147484074" r:id="rId10"/>
    <p:sldLayoutId id="2147484075" r:id="rId11"/>
    <p:sldLayoutId id="2147484076" r:id="rId12"/>
    <p:sldLayoutId id="2147484077" r:id="rId13"/>
    <p:sldLayoutId id="2147484078" r:id="rId14"/>
    <p:sldLayoutId id="2147484079" r:id="rId15"/>
    <p:sldLayoutId id="2147484080" r:id="rId16"/>
    <p:sldLayoutId id="2147484081" r:id="rId17"/>
  </p:sldLayoutIdLst>
  <p:txStyles>
    <p:titleStyle>
      <a:lvl1pPr algn="l" rtl="0" eaLnBrk="0" fontAlgn="base" hangingPunct="0">
        <a:spcBef>
          <a:spcPct val="0"/>
        </a:spcBef>
        <a:spcAft>
          <a:spcPct val="0"/>
        </a:spcAft>
        <a:defRPr sz="3000" b="1">
          <a:solidFill>
            <a:schemeClr val="bg2"/>
          </a:solidFill>
          <a:effectLst/>
          <a:latin typeface="+mj-lt"/>
          <a:ea typeface="ＭＳ Ｐゴシック" pitchFamily="-108" charset="-128"/>
          <a:cs typeface="ＭＳ Ｐゴシック" pitchFamily="-108" charset="-128"/>
        </a:defRPr>
      </a:lvl1pPr>
      <a:lvl2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2pPr>
      <a:lvl3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3pPr>
      <a:lvl4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4pPr>
      <a:lvl5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5pPr>
      <a:lvl6pPr marL="364968" algn="l" rtl="0" fontAlgn="base">
        <a:spcBef>
          <a:spcPct val="0"/>
        </a:spcBef>
        <a:spcAft>
          <a:spcPct val="0"/>
        </a:spcAft>
        <a:defRPr sz="3000" b="1">
          <a:solidFill>
            <a:schemeClr val="tx2"/>
          </a:solidFill>
          <a:latin typeface="Arial" pitchFamily="-108" charset="0"/>
        </a:defRPr>
      </a:lvl6pPr>
      <a:lvl7pPr marL="729945" algn="l" rtl="0" fontAlgn="base">
        <a:spcBef>
          <a:spcPct val="0"/>
        </a:spcBef>
        <a:spcAft>
          <a:spcPct val="0"/>
        </a:spcAft>
        <a:defRPr sz="3000" b="1">
          <a:solidFill>
            <a:schemeClr val="tx2"/>
          </a:solidFill>
          <a:latin typeface="Arial" pitchFamily="-108" charset="0"/>
        </a:defRPr>
      </a:lvl7pPr>
      <a:lvl8pPr marL="1094909" algn="l" rtl="0" fontAlgn="base">
        <a:spcBef>
          <a:spcPct val="0"/>
        </a:spcBef>
        <a:spcAft>
          <a:spcPct val="0"/>
        </a:spcAft>
        <a:defRPr sz="3000" b="1">
          <a:solidFill>
            <a:schemeClr val="tx2"/>
          </a:solidFill>
          <a:latin typeface="Arial" pitchFamily="-108" charset="0"/>
        </a:defRPr>
      </a:lvl8pPr>
      <a:lvl9pPr marL="1459889" algn="l" rtl="0" fontAlgn="base">
        <a:spcBef>
          <a:spcPct val="0"/>
        </a:spcBef>
        <a:spcAft>
          <a:spcPct val="0"/>
        </a:spcAft>
        <a:defRPr sz="3000" b="1">
          <a:solidFill>
            <a:schemeClr val="tx2"/>
          </a:solidFill>
          <a:latin typeface="Arial" pitchFamily="-108" charset="0"/>
        </a:defRPr>
      </a:lvl9pPr>
    </p:titleStyle>
    <p:bodyStyle>
      <a:lvl1pPr marL="272464" indent="-272464" algn="l" rtl="0" eaLnBrk="0" fontAlgn="base" hangingPunct="0">
        <a:lnSpc>
          <a:spcPct val="110000"/>
        </a:lnSpc>
        <a:spcBef>
          <a:spcPts val="475"/>
        </a:spcBef>
        <a:spcAft>
          <a:spcPts val="475"/>
        </a:spcAft>
        <a:buClr>
          <a:schemeClr val="accent6"/>
        </a:buClr>
        <a:buSzPct val="110000"/>
        <a:buChar char="•"/>
        <a:defRPr sz="2500">
          <a:solidFill>
            <a:schemeClr val="tx1"/>
          </a:solidFill>
          <a:effectLst/>
          <a:latin typeface="+mn-lt"/>
          <a:ea typeface="ＭＳ Ｐゴシック" pitchFamily="-108" charset="-128"/>
          <a:cs typeface="ＭＳ Ｐゴシック" pitchFamily="-108" charset="-128"/>
        </a:defRPr>
      </a:lvl1pPr>
      <a:lvl2pPr marL="592447" indent="-228105" algn="l" rtl="0" eaLnBrk="0" fontAlgn="base" hangingPunct="0">
        <a:lnSpc>
          <a:spcPct val="110000"/>
        </a:lnSpc>
        <a:spcBef>
          <a:spcPts val="475"/>
        </a:spcBef>
        <a:spcAft>
          <a:spcPts val="475"/>
        </a:spcAft>
        <a:buClr>
          <a:schemeClr val="accent6"/>
        </a:buClr>
        <a:buSzPct val="110000"/>
        <a:buFont typeface="Arial" charset="0"/>
        <a:buChar char="–"/>
        <a:defRPr sz="2100">
          <a:solidFill>
            <a:schemeClr val="tx1"/>
          </a:solidFill>
          <a:effectLst/>
          <a:latin typeface="+mn-lt"/>
          <a:ea typeface="ＭＳ Ｐゴシック" pitchFamily="-108" charset="-128"/>
        </a:defRPr>
      </a:lvl2pPr>
      <a:lvl3pPr marL="912420" indent="-182167" algn="l" rtl="0" eaLnBrk="0" fontAlgn="base" hangingPunct="0">
        <a:lnSpc>
          <a:spcPct val="110000"/>
        </a:lnSpc>
        <a:spcBef>
          <a:spcPts val="475"/>
        </a:spcBef>
        <a:spcAft>
          <a:spcPts val="475"/>
        </a:spcAft>
        <a:buClr>
          <a:schemeClr val="accent6"/>
        </a:buClr>
        <a:buSzPct val="110000"/>
        <a:buChar char="•"/>
        <a:defRPr sz="1700">
          <a:solidFill>
            <a:schemeClr val="tx1"/>
          </a:solidFill>
          <a:effectLst/>
          <a:latin typeface="+mn-lt"/>
          <a:ea typeface="ＭＳ Ｐゴシック" pitchFamily="-108" charset="-128"/>
        </a:defRPr>
      </a:lvl3pPr>
      <a:lvl4pPr marL="1276764" indent="-182167"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4pPr>
      <a:lvl5pPr marL="1641101" indent="-182167"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5pPr>
      <a:lvl6pPr marL="2007341" indent="-182484"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6pPr>
      <a:lvl7pPr marL="2372310" indent="-182484"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7pPr>
      <a:lvl8pPr marL="2737281" indent="-182484"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8pPr>
      <a:lvl9pPr marL="3102253" indent="-182484"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9pPr>
    </p:bodyStyle>
    <p:otherStyle>
      <a:defPPr>
        <a:defRPr lang="en-US"/>
      </a:defPPr>
      <a:lvl1pPr marL="0" algn="l" defTabSz="364968" rtl="0" eaLnBrk="1" latinLnBrk="0" hangingPunct="1">
        <a:defRPr sz="1400" kern="1200">
          <a:solidFill>
            <a:schemeClr val="tx1"/>
          </a:solidFill>
          <a:latin typeface="+mn-lt"/>
          <a:ea typeface="+mn-ea"/>
          <a:cs typeface="+mn-cs"/>
        </a:defRPr>
      </a:lvl1pPr>
      <a:lvl2pPr marL="364968" algn="l" defTabSz="364968" rtl="0" eaLnBrk="1" latinLnBrk="0" hangingPunct="1">
        <a:defRPr sz="1400" kern="1200">
          <a:solidFill>
            <a:schemeClr val="tx1"/>
          </a:solidFill>
          <a:latin typeface="+mn-lt"/>
          <a:ea typeface="+mn-ea"/>
          <a:cs typeface="+mn-cs"/>
        </a:defRPr>
      </a:lvl2pPr>
      <a:lvl3pPr marL="729945" algn="l" defTabSz="364968" rtl="0" eaLnBrk="1" latinLnBrk="0" hangingPunct="1">
        <a:defRPr sz="1400" kern="1200">
          <a:solidFill>
            <a:schemeClr val="tx1"/>
          </a:solidFill>
          <a:latin typeface="+mn-lt"/>
          <a:ea typeface="+mn-ea"/>
          <a:cs typeface="+mn-cs"/>
        </a:defRPr>
      </a:lvl3pPr>
      <a:lvl4pPr marL="1094909" algn="l" defTabSz="364968" rtl="0" eaLnBrk="1" latinLnBrk="0" hangingPunct="1">
        <a:defRPr sz="1400" kern="1200">
          <a:solidFill>
            <a:schemeClr val="tx1"/>
          </a:solidFill>
          <a:latin typeface="+mn-lt"/>
          <a:ea typeface="+mn-ea"/>
          <a:cs typeface="+mn-cs"/>
        </a:defRPr>
      </a:lvl4pPr>
      <a:lvl5pPr marL="1459889" algn="l" defTabSz="364968" rtl="0" eaLnBrk="1" latinLnBrk="0" hangingPunct="1">
        <a:defRPr sz="1400" kern="1200">
          <a:solidFill>
            <a:schemeClr val="tx1"/>
          </a:solidFill>
          <a:latin typeface="+mn-lt"/>
          <a:ea typeface="+mn-ea"/>
          <a:cs typeface="+mn-cs"/>
        </a:defRPr>
      </a:lvl5pPr>
      <a:lvl6pPr marL="1824849" algn="l" defTabSz="364968" rtl="0" eaLnBrk="1" latinLnBrk="0" hangingPunct="1">
        <a:defRPr sz="1400" kern="1200">
          <a:solidFill>
            <a:schemeClr val="tx1"/>
          </a:solidFill>
          <a:latin typeface="+mn-lt"/>
          <a:ea typeface="+mn-ea"/>
          <a:cs typeface="+mn-cs"/>
        </a:defRPr>
      </a:lvl6pPr>
      <a:lvl7pPr marL="2189825" algn="l" defTabSz="364968" rtl="0" eaLnBrk="1" latinLnBrk="0" hangingPunct="1">
        <a:defRPr sz="1400" kern="1200">
          <a:solidFill>
            <a:schemeClr val="tx1"/>
          </a:solidFill>
          <a:latin typeface="+mn-lt"/>
          <a:ea typeface="+mn-ea"/>
          <a:cs typeface="+mn-cs"/>
        </a:defRPr>
      </a:lvl7pPr>
      <a:lvl8pPr marL="2554796" algn="l" defTabSz="364968" rtl="0" eaLnBrk="1" latinLnBrk="0" hangingPunct="1">
        <a:defRPr sz="1400" kern="1200">
          <a:solidFill>
            <a:schemeClr val="tx1"/>
          </a:solidFill>
          <a:latin typeface="+mn-lt"/>
          <a:ea typeface="+mn-ea"/>
          <a:cs typeface="+mn-cs"/>
        </a:defRPr>
      </a:lvl8pPr>
      <a:lvl9pPr marL="2919769" algn="l" defTabSz="364968" rtl="0" eaLnBrk="1" latinLnBrk="0" hangingPunct="1">
        <a:defRPr sz="14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3029240"/>
      </p:ext>
    </p:extLst>
  </p:cSld>
  <p:clrMap bg1="dk2" tx1="lt1" bg2="dk1" tx2="lt2" accent1="accent1" accent2="accent2" accent3="accent3" accent4="accent4" accent5="accent5" accent6="accent6" hlink="hlink" folHlink="folHlink"/>
  <p:sldLayoutIdLst>
    <p:sldLayoutId id="2147484085" r:id="rId1"/>
    <p:sldLayoutId id="2147484086" r:id="rId2"/>
    <p:sldLayoutId id="2147484087" r:id="rId3"/>
    <p:sldLayoutId id="2147484088" r:id="rId4"/>
    <p:sldLayoutId id="2147484089" r:id="rId5"/>
    <p:sldLayoutId id="2147484091" r:id="rId6"/>
  </p:sldLayoutIdLst>
  <p:txStyles>
    <p:titleStyle>
      <a:lvl1pPr algn="l" rtl="0" eaLnBrk="0" fontAlgn="base" hangingPunct="0">
        <a:spcBef>
          <a:spcPct val="0"/>
        </a:spcBef>
        <a:spcAft>
          <a:spcPct val="0"/>
        </a:spcAft>
        <a:defRPr sz="3000" b="1">
          <a:solidFill>
            <a:schemeClr val="bg2"/>
          </a:solidFill>
          <a:effectLst/>
          <a:latin typeface="+mj-lt"/>
          <a:ea typeface="ＭＳ Ｐゴシック" pitchFamily="-108" charset="-128"/>
          <a:cs typeface="ＭＳ Ｐゴシック" pitchFamily="-108" charset="-128"/>
        </a:defRPr>
      </a:lvl1pPr>
      <a:lvl2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2pPr>
      <a:lvl3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3pPr>
      <a:lvl4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4pPr>
      <a:lvl5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5pPr>
      <a:lvl6pPr marL="365760" algn="l" rtl="0" fontAlgn="base">
        <a:spcBef>
          <a:spcPct val="0"/>
        </a:spcBef>
        <a:spcAft>
          <a:spcPct val="0"/>
        </a:spcAft>
        <a:defRPr sz="3000" b="1">
          <a:solidFill>
            <a:schemeClr val="tx2"/>
          </a:solidFill>
          <a:latin typeface="Arial" pitchFamily="-108" charset="0"/>
        </a:defRPr>
      </a:lvl6pPr>
      <a:lvl7pPr marL="731520" algn="l" rtl="0" fontAlgn="base">
        <a:spcBef>
          <a:spcPct val="0"/>
        </a:spcBef>
        <a:spcAft>
          <a:spcPct val="0"/>
        </a:spcAft>
        <a:defRPr sz="3000" b="1">
          <a:solidFill>
            <a:schemeClr val="tx2"/>
          </a:solidFill>
          <a:latin typeface="Arial" pitchFamily="-108" charset="0"/>
        </a:defRPr>
      </a:lvl7pPr>
      <a:lvl8pPr marL="1097280" algn="l" rtl="0" fontAlgn="base">
        <a:spcBef>
          <a:spcPct val="0"/>
        </a:spcBef>
        <a:spcAft>
          <a:spcPct val="0"/>
        </a:spcAft>
        <a:defRPr sz="3000" b="1">
          <a:solidFill>
            <a:schemeClr val="tx2"/>
          </a:solidFill>
          <a:latin typeface="Arial" pitchFamily="-108" charset="0"/>
        </a:defRPr>
      </a:lvl8pPr>
      <a:lvl9pPr marL="1463040" algn="l" rtl="0" fontAlgn="base">
        <a:spcBef>
          <a:spcPct val="0"/>
        </a:spcBef>
        <a:spcAft>
          <a:spcPct val="0"/>
        </a:spcAft>
        <a:defRPr sz="3000" b="1">
          <a:solidFill>
            <a:schemeClr val="tx2"/>
          </a:solidFill>
          <a:latin typeface="Arial" pitchFamily="-108" charset="0"/>
        </a:defRPr>
      </a:lvl9pPr>
    </p:titleStyle>
    <p:bodyStyle>
      <a:lvl1pPr marL="273050" indent="-273050" algn="l" rtl="0" eaLnBrk="0" fontAlgn="base" hangingPunct="0">
        <a:lnSpc>
          <a:spcPct val="110000"/>
        </a:lnSpc>
        <a:spcBef>
          <a:spcPts val="475"/>
        </a:spcBef>
        <a:spcAft>
          <a:spcPts val="475"/>
        </a:spcAft>
        <a:buClr>
          <a:schemeClr val="accent6"/>
        </a:buClr>
        <a:buSzPct val="110000"/>
        <a:buChar char="•"/>
        <a:defRPr sz="2500">
          <a:solidFill>
            <a:schemeClr val="tx1"/>
          </a:solidFill>
          <a:effectLst/>
          <a:latin typeface="+mn-lt"/>
          <a:ea typeface="ＭＳ Ｐゴシック" pitchFamily="-108" charset="-128"/>
          <a:cs typeface="ＭＳ Ｐゴシック" pitchFamily="-108" charset="-128"/>
        </a:defRPr>
      </a:lvl1pPr>
      <a:lvl2pPr marL="593725" indent="-228600" algn="l" rtl="0" eaLnBrk="0" fontAlgn="base" hangingPunct="0">
        <a:lnSpc>
          <a:spcPct val="110000"/>
        </a:lnSpc>
        <a:spcBef>
          <a:spcPts val="475"/>
        </a:spcBef>
        <a:spcAft>
          <a:spcPts val="475"/>
        </a:spcAft>
        <a:buClr>
          <a:schemeClr val="accent6"/>
        </a:buClr>
        <a:buSzPct val="110000"/>
        <a:buFont typeface="Arial" charset="0"/>
        <a:buChar char="–"/>
        <a:defRPr sz="2100">
          <a:solidFill>
            <a:schemeClr val="tx1"/>
          </a:solidFill>
          <a:effectLst/>
          <a:latin typeface="+mn-lt"/>
          <a:ea typeface="ＭＳ Ｐゴシック" pitchFamily="-108" charset="-128"/>
        </a:defRPr>
      </a:lvl2pPr>
      <a:lvl3pPr marL="914400" indent="-182563" algn="l" rtl="0" eaLnBrk="0" fontAlgn="base" hangingPunct="0">
        <a:lnSpc>
          <a:spcPct val="110000"/>
        </a:lnSpc>
        <a:spcBef>
          <a:spcPts val="475"/>
        </a:spcBef>
        <a:spcAft>
          <a:spcPts val="475"/>
        </a:spcAft>
        <a:buClr>
          <a:schemeClr val="accent6"/>
        </a:buClr>
        <a:buSzPct val="110000"/>
        <a:buChar char="•"/>
        <a:defRPr sz="1700">
          <a:solidFill>
            <a:schemeClr val="tx1"/>
          </a:solidFill>
          <a:effectLst/>
          <a:latin typeface="+mn-lt"/>
          <a:ea typeface="ＭＳ Ｐゴシック" pitchFamily="-108" charset="-128"/>
        </a:defRPr>
      </a:lvl3pPr>
      <a:lvl4pPr marL="1279525"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4pPr>
      <a:lvl5pPr marL="1644650"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5pPr>
      <a:lvl6pPr marL="201168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6pPr>
      <a:lvl7pPr marL="237744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7pPr>
      <a:lvl8pPr marL="274320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8pPr>
      <a:lvl9pPr marL="310896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9pPr>
    </p:bodyStyle>
    <p:otherStyle>
      <a:defPPr>
        <a:defRPr lang="en-US"/>
      </a:defPPr>
      <a:lvl1pPr marL="0" algn="l" defTabSz="365760" rtl="0" eaLnBrk="1" latinLnBrk="0" hangingPunct="1">
        <a:defRPr sz="1400" kern="1200">
          <a:solidFill>
            <a:schemeClr val="tx1"/>
          </a:solidFill>
          <a:latin typeface="+mn-lt"/>
          <a:ea typeface="+mn-ea"/>
          <a:cs typeface="+mn-cs"/>
        </a:defRPr>
      </a:lvl1pPr>
      <a:lvl2pPr marL="365760" algn="l" defTabSz="365760" rtl="0" eaLnBrk="1" latinLnBrk="0" hangingPunct="1">
        <a:defRPr sz="1400" kern="1200">
          <a:solidFill>
            <a:schemeClr val="tx1"/>
          </a:solidFill>
          <a:latin typeface="+mn-lt"/>
          <a:ea typeface="+mn-ea"/>
          <a:cs typeface="+mn-cs"/>
        </a:defRPr>
      </a:lvl2pPr>
      <a:lvl3pPr marL="731520" algn="l" defTabSz="365760" rtl="0" eaLnBrk="1" latinLnBrk="0" hangingPunct="1">
        <a:defRPr sz="1400" kern="1200">
          <a:solidFill>
            <a:schemeClr val="tx1"/>
          </a:solidFill>
          <a:latin typeface="+mn-lt"/>
          <a:ea typeface="+mn-ea"/>
          <a:cs typeface="+mn-cs"/>
        </a:defRPr>
      </a:lvl3pPr>
      <a:lvl4pPr marL="1097280" algn="l" defTabSz="365760" rtl="0" eaLnBrk="1" latinLnBrk="0" hangingPunct="1">
        <a:defRPr sz="1400" kern="1200">
          <a:solidFill>
            <a:schemeClr val="tx1"/>
          </a:solidFill>
          <a:latin typeface="+mn-lt"/>
          <a:ea typeface="+mn-ea"/>
          <a:cs typeface="+mn-cs"/>
        </a:defRPr>
      </a:lvl4pPr>
      <a:lvl5pPr marL="1463040" algn="l" defTabSz="365760" rtl="0" eaLnBrk="1" latinLnBrk="0" hangingPunct="1">
        <a:defRPr sz="1400" kern="1200">
          <a:solidFill>
            <a:schemeClr val="tx1"/>
          </a:solidFill>
          <a:latin typeface="+mn-lt"/>
          <a:ea typeface="+mn-ea"/>
          <a:cs typeface="+mn-cs"/>
        </a:defRPr>
      </a:lvl5pPr>
      <a:lvl6pPr marL="1828800" algn="l" defTabSz="365760" rtl="0" eaLnBrk="1" latinLnBrk="0" hangingPunct="1">
        <a:defRPr sz="1400" kern="1200">
          <a:solidFill>
            <a:schemeClr val="tx1"/>
          </a:solidFill>
          <a:latin typeface="+mn-lt"/>
          <a:ea typeface="+mn-ea"/>
          <a:cs typeface="+mn-cs"/>
        </a:defRPr>
      </a:lvl6pPr>
      <a:lvl7pPr marL="2194560" algn="l" defTabSz="365760" rtl="0" eaLnBrk="1" latinLnBrk="0" hangingPunct="1">
        <a:defRPr sz="1400" kern="1200">
          <a:solidFill>
            <a:schemeClr val="tx1"/>
          </a:solidFill>
          <a:latin typeface="+mn-lt"/>
          <a:ea typeface="+mn-ea"/>
          <a:cs typeface="+mn-cs"/>
        </a:defRPr>
      </a:lvl7pPr>
      <a:lvl8pPr marL="2560320" algn="l" defTabSz="365760" rtl="0" eaLnBrk="1" latinLnBrk="0" hangingPunct="1">
        <a:defRPr sz="1400" kern="1200">
          <a:solidFill>
            <a:schemeClr val="tx1"/>
          </a:solidFill>
          <a:latin typeface="+mn-lt"/>
          <a:ea typeface="+mn-ea"/>
          <a:cs typeface="+mn-cs"/>
        </a:defRPr>
      </a:lvl8pPr>
      <a:lvl9pPr marL="2926080" algn="l" defTabSz="365760" rtl="0" eaLnBrk="1" latinLnBrk="0" hangingPunct="1">
        <a:defRPr sz="14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3551517"/>
      </p:ext>
    </p:extLst>
  </p:cSld>
  <p:clrMap bg1="dk2" tx1="lt1" bg2="dk1" tx2="lt2" accent1="accent1" accent2="accent2" accent3="accent3" accent4="accent4" accent5="accent5" accent6="accent6" hlink="hlink" folHlink="folHlink"/>
  <p:sldLayoutIdLst>
    <p:sldLayoutId id="2147484094" r:id="rId1"/>
    <p:sldLayoutId id="2147484095" r:id="rId2"/>
    <p:sldLayoutId id="2147484096" r:id="rId3"/>
    <p:sldLayoutId id="2147484097" r:id="rId4"/>
  </p:sldLayoutIdLst>
  <p:txStyles>
    <p:titleStyle>
      <a:lvl1pPr algn="l" rtl="0" eaLnBrk="0" fontAlgn="base" hangingPunct="0">
        <a:spcBef>
          <a:spcPct val="0"/>
        </a:spcBef>
        <a:spcAft>
          <a:spcPct val="0"/>
        </a:spcAft>
        <a:defRPr sz="3000" b="1">
          <a:solidFill>
            <a:schemeClr val="bg2"/>
          </a:solidFill>
          <a:effectLst/>
          <a:latin typeface="+mj-lt"/>
          <a:ea typeface="ＭＳ Ｐゴシック" pitchFamily="-108" charset="-128"/>
          <a:cs typeface="ＭＳ Ｐゴシック" pitchFamily="-108" charset="-128"/>
        </a:defRPr>
      </a:lvl1pPr>
      <a:lvl2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2pPr>
      <a:lvl3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3pPr>
      <a:lvl4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4pPr>
      <a:lvl5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5pPr>
      <a:lvl6pPr marL="365760" algn="l" rtl="0" fontAlgn="base">
        <a:spcBef>
          <a:spcPct val="0"/>
        </a:spcBef>
        <a:spcAft>
          <a:spcPct val="0"/>
        </a:spcAft>
        <a:defRPr sz="3000" b="1">
          <a:solidFill>
            <a:schemeClr val="tx2"/>
          </a:solidFill>
          <a:latin typeface="Arial" pitchFamily="-108" charset="0"/>
        </a:defRPr>
      </a:lvl6pPr>
      <a:lvl7pPr marL="731520" algn="l" rtl="0" fontAlgn="base">
        <a:spcBef>
          <a:spcPct val="0"/>
        </a:spcBef>
        <a:spcAft>
          <a:spcPct val="0"/>
        </a:spcAft>
        <a:defRPr sz="3000" b="1">
          <a:solidFill>
            <a:schemeClr val="tx2"/>
          </a:solidFill>
          <a:latin typeface="Arial" pitchFamily="-108" charset="0"/>
        </a:defRPr>
      </a:lvl7pPr>
      <a:lvl8pPr marL="1097280" algn="l" rtl="0" fontAlgn="base">
        <a:spcBef>
          <a:spcPct val="0"/>
        </a:spcBef>
        <a:spcAft>
          <a:spcPct val="0"/>
        </a:spcAft>
        <a:defRPr sz="3000" b="1">
          <a:solidFill>
            <a:schemeClr val="tx2"/>
          </a:solidFill>
          <a:latin typeface="Arial" pitchFamily="-108" charset="0"/>
        </a:defRPr>
      </a:lvl8pPr>
      <a:lvl9pPr marL="1463040" algn="l" rtl="0" fontAlgn="base">
        <a:spcBef>
          <a:spcPct val="0"/>
        </a:spcBef>
        <a:spcAft>
          <a:spcPct val="0"/>
        </a:spcAft>
        <a:defRPr sz="3000" b="1">
          <a:solidFill>
            <a:schemeClr val="tx2"/>
          </a:solidFill>
          <a:latin typeface="Arial" pitchFamily="-108" charset="0"/>
        </a:defRPr>
      </a:lvl9pPr>
    </p:titleStyle>
    <p:bodyStyle>
      <a:lvl1pPr marL="273050" indent="-273050" algn="l" rtl="0" eaLnBrk="0" fontAlgn="base" hangingPunct="0">
        <a:lnSpc>
          <a:spcPct val="110000"/>
        </a:lnSpc>
        <a:spcBef>
          <a:spcPts val="475"/>
        </a:spcBef>
        <a:spcAft>
          <a:spcPts val="475"/>
        </a:spcAft>
        <a:buClr>
          <a:schemeClr val="accent6"/>
        </a:buClr>
        <a:buSzPct val="110000"/>
        <a:buChar char="•"/>
        <a:defRPr sz="2500">
          <a:solidFill>
            <a:schemeClr val="tx1"/>
          </a:solidFill>
          <a:effectLst/>
          <a:latin typeface="+mn-lt"/>
          <a:ea typeface="ＭＳ Ｐゴシック" pitchFamily="-108" charset="-128"/>
          <a:cs typeface="ＭＳ Ｐゴシック" pitchFamily="-108" charset="-128"/>
        </a:defRPr>
      </a:lvl1pPr>
      <a:lvl2pPr marL="593725" indent="-228600" algn="l" rtl="0" eaLnBrk="0" fontAlgn="base" hangingPunct="0">
        <a:lnSpc>
          <a:spcPct val="110000"/>
        </a:lnSpc>
        <a:spcBef>
          <a:spcPts val="475"/>
        </a:spcBef>
        <a:spcAft>
          <a:spcPts val="475"/>
        </a:spcAft>
        <a:buClr>
          <a:schemeClr val="accent6"/>
        </a:buClr>
        <a:buSzPct val="110000"/>
        <a:buFont typeface="Arial" charset="0"/>
        <a:buChar char="–"/>
        <a:defRPr sz="2100">
          <a:solidFill>
            <a:schemeClr val="tx1"/>
          </a:solidFill>
          <a:effectLst/>
          <a:latin typeface="+mn-lt"/>
          <a:ea typeface="ＭＳ Ｐゴシック" pitchFamily="-108" charset="-128"/>
        </a:defRPr>
      </a:lvl2pPr>
      <a:lvl3pPr marL="914400" indent="-182563" algn="l" rtl="0" eaLnBrk="0" fontAlgn="base" hangingPunct="0">
        <a:lnSpc>
          <a:spcPct val="110000"/>
        </a:lnSpc>
        <a:spcBef>
          <a:spcPts val="475"/>
        </a:spcBef>
        <a:spcAft>
          <a:spcPts val="475"/>
        </a:spcAft>
        <a:buClr>
          <a:schemeClr val="accent6"/>
        </a:buClr>
        <a:buSzPct val="110000"/>
        <a:buChar char="•"/>
        <a:defRPr sz="1700">
          <a:solidFill>
            <a:schemeClr val="tx1"/>
          </a:solidFill>
          <a:effectLst/>
          <a:latin typeface="+mn-lt"/>
          <a:ea typeface="ＭＳ Ｐゴシック" pitchFamily="-108" charset="-128"/>
        </a:defRPr>
      </a:lvl3pPr>
      <a:lvl4pPr marL="1279525"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4pPr>
      <a:lvl5pPr marL="1644650"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5pPr>
      <a:lvl6pPr marL="201168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6pPr>
      <a:lvl7pPr marL="237744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7pPr>
      <a:lvl8pPr marL="274320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8pPr>
      <a:lvl9pPr marL="310896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9pPr>
    </p:bodyStyle>
    <p:otherStyle>
      <a:defPPr>
        <a:defRPr lang="en-US"/>
      </a:defPPr>
      <a:lvl1pPr marL="0" algn="l" defTabSz="365760" rtl="0" eaLnBrk="1" latinLnBrk="0" hangingPunct="1">
        <a:defRPr sz="1400" kern="1200">
          <a:solidFill>
            <a:schemeClr val="tx1"/>
          </a:solidFill>
          <a:latin typeface="+mn-lt"/>
          <a:ea typeface="+mn-ea"/>
          <a:cs typeface="+mn-cs"/>
        </a:defRPr>
      </a:lvl1pPr>
      <a:lvl2pPr marL="365760" algn="l" defTabSz="365760" rtl="0" eaLnBrk="1" latinLnBrk="0" hangingPunct="1">
        <a:defRPr sz="1400" kern="1200">
          <a:solidFill>
            <a:schemeClr val="tx1"/>
          </a:solidFill>
          <a:latin typeface="+mn-lt"/>
          <a:ea typeface="+mn-ea"/>
          <a:cs typeface="+mn-cs"/>
        </a:defRPr>
      </a:lvl2pPr>
      <a:lvl3pPr marL="731520" algn="l" defTabSz="365760" rtl="0" eaLnBrk="1" latinLnBrk="0" hangingPunct="1">
        <a:defRPr sz="1400" kern="1200">
          <a:solidFill>
            <a:schemeClr val="tx1"/>
          </a:solidFill>
          <a:latin typeface="+mn-lt"/>
          <a:ea typeface="+mn-ea"/>
          <a:cs typeface="+mn-cs"/>
        </a:defRPr>
      </a:lvl3pPr>
      <a:lvl4pPr marL="1097280" algn="l" defTabSz="365760" rtl="0" eaLnBrk="1" latinLnBrk="0" hangingPunct="1">
        <a:defRPr sz="1400" kern="1200">
          <a:solidFill>
            <a:schemeClr val="tx1"/>
          </a:solidFill>
          <a:latin typeface="+mn-lt"/>
          <a:ea typeface="+mn-ea"/>
          <a:cs typeface="+mn-cs"/>
        </a:defRPr>
      </a:lvl4pPr>
      <a:lvl5pPr marL="1463040" algn="l" defTabSz="365760" rtl="0" eaLnBrk="1" latinLnBrk="0" hangingPunct="1">
        <a:defRPr sz="1400" kern="1200">
          <a:solidFill>
            <a:schemeClr val="tx1"/>
          </a:solidFill>
          <a:latin typeface="+mn-lt"/>
          <a:ea typeface="+mn-ea"/>
          <a:cs typeface="+mn-cs"/>
        </a:defRPr>
      </a:lvl5pPr>
      <a:lvl6pPr marL="1828800" algn="l" defTabSz="365760" rtl="0" eaLnBrk="1" latinLnBrk="0" hangingPunct="1">
        <a:defRPr sz="1400" kern="1200">
          <a:solidFill>
            <a:schemeClr val="tx1"/>
          </a:solidFill>
          <a:latin typeface="+mn-lt"/>
          <a:ea typeface="+mn-ea"/>
          <a:cs typeface="+mn-cs"/>
        </a:defRPr>
      </a:lvl6pPr>
      <a:lvl7pPr marL="2194560" algn="l" defTabSz="365760" rtl="0" eaLnBrk="1" latinLnBrk="0" hangingPunct="1">
        <a:defRPr sz="1400" kern="1200">
          <a:solidFill>
            <a:schemeClr val="tx1"/>
          </a:solidFill>
          <a:latin typeface="+mn-lt"/>
          <a:ea typeface="+mn-ea"/>
          <a:cs typeface="+mn-cs"/>
        </a:defRPr>
      </a:lvl7pPr>
      <a:lvl8pPr marL="2560320" algn="l" defTabSz="365760" rtl="0" eaLnBrk="1" latinLnBrk="0" hangingPunct="1">
        <a:defRPr sz="1400" kern="1200">
          <a:solidFill>
            <a:schemeClr val="tx1"/>
          </a:solidFill>
          <a:latin typeface="+mn-lt"/>
          <a:ea typeface="+mn-ea"/>
          <a:cs typeface="+mn-cs"/>
        </a:defRPr>
      </a:lvl8pPr>
      <a:lvl9pPr marL="2926080" algn="l" defTabSz="365760" rtl="0" eaLnBrk="1" latinLnBrk="0" hangingPunct="1">
        <a:defRPr sz="14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25282B"/>
        </a:solidFill>
        <a:effectLst/>
      </p:bgPr>
    </p:bg>
    <p:spTree>
      <p:nvGrpSpPr>
        <p:cNvPr id="1" name=""/>
        <p:cNvGrpSpPr/>
        <p:nvPr/>
      </p:nvGrpSpPr>
      <p:grpSpPr>
        <a:xfrm>
          <a:off x="0" y="0"/>
          <a:ext cx="0" cy="0"/>
          <a:chOff x="0" y="0"/>
          <a:chExt cx="0" cy="0"/>
        </a:xfrm>
      </p:grpSpPr>
      <p:sp>
        <p:nvSpPr>
          <p:cNvPr id="2" name="Shape 2"/>
          <p:cNvSpPr>
            <a:spLocks noGrp="1"/>
          </p:cNvSpPr>
          <p:nvPr>
            <p:ph type="sldNum" sz="quarter" idx="2"/>
          </p:nvPr>
        </p:nvSpPr>
        <p:spPr>
          <a:xfrm>
            <a:off x="6557387" y="3806204"/>
            <a:ext cx="188219" cy="73867"/>
          </a:xfrm>
          <a:prstGeom prst="rect">
            <a:avLst/>
          </a:prstGeom>
          <a:ln w="12700">
            <a:miter lim="400000"/>
          </a:ln>
        </p:spPr>
        <p:txBody>
          <a:bodyPr lIns="0" tIns="0" rIns="0" bIns="0">
            <a:spAutoFit/>
          </a:bodyPr>
          <a:lstStyle>
            <a:lvl1pPr algn="r">
              <a:defRPr sz="480">
                <a:solidFill>
                  <a:srgbClr val="A6AAA9"/>
                </a:solidFill>
                <a:latin typeface="Oculus Sans"/>
                <a:ea typeface="Oculus Sans"/>
                <a:cs typeface="Oculus Sans"/>
                <a:sym typeface="Oculus Sans"/>
              </a:defRPr>
            </a:lvl1pPr>
          </a:lstStyle>
          <a:p>
            <a:pPr lvl="0"/>
            <a:fld id="{86CB4B4D-7CA3-9044-876B-883B54F8677D}" type="slidenum">
              <a:rPr/>
              <a:t>‹#›</a:t>
            </a:fld>
            <a:endParaRPr dirty="0"/>
          </a:p>
        </p:txBody>
      </p:sp>
      <p:sp>
        <p:nvSpPr>
          <p:cNvPr id="3" name="Shape 3"/>
          <p:cNvSpPr/>
          <p:nvPr/>
        </p:nvSpPr>
        <p:spPr>
          <a:xfrm>
            <a:off x="5850020" y="3806204"/>
            <a:ext cx="716529" cy="73866"/>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lvl1pPr algn="r">
              <a:defRPr sz="1700">
                <a:solidFill>
                  <a:srgbClr val="A6AAA9"/>
                </a:solidFill>
                <a:latin typeface="Oculus Sans"/>
                <a:ea typeface="Oculus Sans"/>
                <a:cs typeface="Oculus Sans"/>
                <a:sym typeface="Oculus Sans"/>
              </a:defRPr>
            </a:lvl1pPr>
          </a:lstStyle>
          <a:p>
            <a:pPr lvl="0">
              <a:defRPr sz="1800">
                <a:solidFill>
                  <a:srgbClr val="000000"/>
                </a:solidFill>
              </a:defRPr>
            </a:pPr>
            <a:r>
              <a:rPr sz="480" dirty="0">
                <a:solidFill>
                  <a:srgbClr val="A6AAA9"/>
                </a:solidFill>
              </a:rPr>
              <a:t>Confidential      | </a:t>
            </a:r>
          </a:p>
        </p:txBody>
      </p:sp>
      <p:pic>
        <p:nvPicPr>
          <p:cNvPr id="4" name="logo.png"/>
          <p:cNvPicPr/>
          <p:nvPr/>
        </p:nvPicPr>
        <p:blipFill>
          <a:blip r:embed="rId3">
            <a:alphaModFix amt="15731"/>
          </a:blip>
          <a:stretch>
            <a:fillRect/>
          </a:stretch>
        </p:blipFill>
        <p:spPr>
          <a:xfrm>
            <a:off x="575918" y="3823233"/>
            <a:ext cx="121326" cy="72597"/>
          </a:xfrm>
          <a:prstGeom prst="rect">
            <a:avLst/>
          </a:prstGeom>
          <a:ln w="12700">
            <a:miter lim="400000"/>
          </a:ln>
        </p:spPr>
      </p:pic>
    </p:spTree>
    <p:extLst>
      <p:ext uri="{BB962C8B-B14F-4D97-AF65-F5344CB8AC3E}">
        <p14:creationId xmlns:p14="http://schemas.microsoft.com/office/powerpoint/2010/main" val="72658677"/>
      </p:ext>
    </p:extLst>
  </p:cSld>
  <p:clrMap bg1="lt1" tx1="dk1" bg2="lt2" tx2="dk2" accent1="accent1" accent2="accent2" accent3="accent3" accent4="accent4" accent5="accent5" accent6="accent6" hlink="hlink" folHlink="folHlink"/>
  <p:sldLayoutIdLst>
    <p:sldLayoutId id="2147484112" r:id="rId1"/>
  </p:sldLayoutIdLst>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xStyles>
    <p:titleStyle>
      <a:lvl1pPr algn="ctr" defTabSz="247542">
        <a:defRPr sz="3360">
          <a:latin typeface="+mn-lt"/>
          <a:ea typeface="+mn-ea"/>
          <a:cs typeface="+mn-cs"/>
          <a:sym typeface="Helvetica Light"/>
        </a:defRPr>
      </a:lvl1pPr>
      <a:lvl2pPr indent="68553" algn="ctr" defTabSz="247542">
        <a:defRPr sz="3360">
          <a:latin typeface="+mn-lt"/>
          <a:ea typeface="+mn-ea"/>
          <a:cs typeface="+mn-cs"/>
          <a:sym typeface="Helvetica Light"/>
        </a:defRPr>
      </a:lvl2pPr>
      <a:lvl3pPr indent="137105" algn="ctr" defTabSz="247542">
        <a:defRPr sz="3360">
          <a:latin typeface="+mn-lt"/>
          <a:ea typeface="+mn-ea"/>
          <a:cs typeface="+mn-cs"/>
          <a:sym typeface="Helvetica Light"/>
        </a:defRPr>
      </a:lvl3pPr>
      <a:lvl4pPr indent="205658" algn="ctr" defTabSz="247542">
        <a:defRPr sz="3360">
          <a:latin typeface="+mn-lt"/>
          <a:ea typeface="+mn-ea"/>
          <a:cs typeface="+mn-cs"/>
          <a:sym typeface="Helvetica Light"/>
        </a:defRPr>
      </a:lvl4pPr>
      <a:lvl5pPr indent="274198" algn="ctr" defTabSz="247542">
        <a:defRPr sz="3360">
          <a:latin typeface="+mn-lt"/>
          <a:ea typeface="+mn-ea"/>
          <a:cs typeface="+mn-cs"/>
          <a:sym typeface="Helvetica Light"/>
        </a:defRPr>
      </a:lvl5pPr>
      <a:lvl6pPr indent="342751" algn="ctr" defTabSz="247542">
        <a:defRPr sz="3360">
          <a:latin typeface="+mn-lt"/>
          <a:ea typeface="+mn-ea"/>
          <a:cs typeface="+mn-cs"/>
          <a:sym typeface="Helvetica Light"/>
        </a:defRPr>
      </a:lvl6pPr>
      <a:lvl7pPr indent="411304" algn="ctr" defTabSz="247542">
        <a:defRPr sz="3360">
          <a:latin typeface="+mn-lt"/>
          <a:ea typeface="+mn-ea"/>
          <a:cs typeface="+mn-cs"/>
          <a:sym typeface="Helvetica Light"/>
        </a:defRPr>
      </a:lvl7pPr>
      <a:lvl8pPr indent="479856" algn="ctr" defTabSz="247542">
        <a:defRPr sz="3360">
          <a:latin typeface="+mn-lt"/>
          <a:ea typeface="+mn-ea"/>
          <a:cs typeface="+mn-cs"/>
          <a:sym typeface="Helvetica Light"/>
        </a:defRPr>
      </a:lvl8pPr>
      <a:lvl9pPr indent="548409" algn="ctr" defTabSz="247542">
        <a:defRPr sz="3360">
          <a:latin typeface="+mn-lt"/>
          <a:ea typeface="+mn-ea"/>
          <a:cs typeface="+mn-cs"/>
          <a:sym typeface="Helvetica Light"/>
        </a:defRPr>
      </a:lvl9pPr>
    </p:titleStyle>
    <p:bodyStyle>
      <a:lvl1pPr algn="ctr" defTabSz="247542">
        <a:defRPr sz="1350">
          <a:latin typeface="+mn-lt"/>
          <a:ea typeface="+mn-ea"/>
          <a:cs typeface="+mn-cs"/>
          <a:sym typeface="Helvetica Light"/>
        </a:defRPr>
      </a:lvl1pPr>
      <a:lvl2pPr indent="68553" algn="ctr" defTabSz="247542">
        <a:defRPr sz="1350">
          <a:latin typeface="+mn-lt"/>
          <a:ea typeface="+mn-ea"/>
          <a:cs typeface="+mn-cs"/>
          <a:sym typeface="Helvetica Light"/>
        </a:defRPr>
      </a:lvl2pPr>
      <a:lvl3pPr indent="137105" algn="ctr" defTabSz="247542">
        <a:defRPr sz="1350">
          <a:latin typeface="+mn-lt"/>
          <a:ea typeface="+mn-ea"/>
          <a:cs typeface="+mn-cs"/>
          <a:sym typeface="Helvetica Light"/>
        </a:defRPr>
      </a:lvl3pPr>
      <a:lvl4pPr indent="205658" algn="ctr" defTabSz="247542">
        <a:defRPr sz="1350">
          <a:latin typeface="+mn-lt"/>
          <a:ea typeface="+mn-ea"/>
          <a:cs typeface="+mn-cs"/>
          <a:sym typeface="Helvetica Light"/>
        </a:defRPr>
      </a:lvl4pPr>
      <a:lvl5pPr indent="274198" algn="ctr" defTabSz="247542">
        <a:defRPr sz="1350">
          <a:latin typeface="+mn-lt"/>
          <a:ea typeface="+mn-ea"/>
          <a:cs typeface="+mn-cs"/>
          <a:sym typeface="Helvetica Light"/>
        </a:defRPr>
      </a:lvl5pPr>
      <a:lvl6pPr indent="342751" algn="ctr" defTabSz="247542">
        <a:defRPr sz="1350">
          <a:latin typeface="+mn-lt"/>
          <a:ea typeface="+mn-ea"/>
          <a:cs typeface="+mn-cs"/>
          <a:sym typeface="Helvetica Light"/>
        </a:defRPr>
      </a:lvl6pPr>
      <a:lvl7pPr indent="411304" algn="ctr" defTabSz="247542">
        <a:defRPr sz="1350">
          <a:latin typeface="+mn-lt"/>
          <a:ea typeface="+mn-ea"/>
          <a:cs typeface="+mn-cs"/>
          <a:sym typeface="Helvetica Light"/>
        </a:defRPr>
      </a:lvl7pPr>
      <a:lvl8pPr indent="479856" algn="ctr" defTabSz="247542">
        <a:defRPr sz="1350">
          <a:latin typeface="+mn-lt"/>
          <a:ea typeface="+mn-ea"/>
          <a:cs typeface="+mn-cs"/>
          <a:sym typeface="Helvetica Light"/>
        </a:defRPr>
      </a:lvl8pPr>
      <a:lvl9pPr indent="548409" algn="ctr" defTabSz="247542">
        <a:defRPr sz="1350">
          <a:latin typeface="+mn-lt"/>
          <a:ea typeface="+mn-ea"/>
          <a:cs typeface="+mn-cs"/>
          <a:sym typeface="Helvetica Light"/>
        </a:defRPr>
      </a:lvl9pPr>
    </p:bodyStyle>
    <p:otherStyle>
      <a:lvl1pPr algn="r" defTabSz="247542">
        <a:defRPr sz="480">
          <a:solidFill>
            <a:schemeClr val="tx1"/>
          </a:solidFill>
          <a:latin typeface="+mn-lt"/>
          <a:ea typeface="+mn-ea"/>
          <a:cs typeface="+mn-cs"/>
          <a:sym typeface="Oculus Sans"/>
        </a:defRPr>
      </a:lvl1pPr>
      <a:lvl2pPr indent="68553" algn="r" defTabSz="247542">
        <a:defRPr sz="480">
          <a:solidFill>
            <a:schemeClr val="tx1"/>
          </a:solidFill>
          <a:latin typeface="+mn-lt"/>
          <a:ea typeface="+mn-ea"/>
          <a:cs typeface="+mn-cs"/>
          <a:sym typeface="Oculus Sans"/>
        </a:defRPr>
      </a:lvl2pPr>
      <a:lvl3pPr indent="137105" algn="r" defTabSz="247542">
        <a:defRPr sz="480">
          <a:solidFill>
            <a:schemeClr val="tx1"/>
          </a:solidFill>
          <a:latin typeface="+mn-lt"/>
          <a:ea typeface="+mn-ea"/>
          <a:cs typeface="+mn-cs"/>
          <a:sym typeface="Oculus Sans"/>
        </a:defRPr>
      </a:lvl3pPr>
      <a:lvl4pPr indent="205658" algn="r" defTabSz="247542">
        <a:defRPr sz="480">
          <a:solidFill>
            <a:schemeClr val="tx1"/>
          </a:solidFill>
          <a:latin typeface="+mn-lt"/>
          <a:ea typeface="+mn-ea"/>
          <a:cs typeface="+mn-cs"/>
          <a:sym typeface="Oculus Sans"/>
        </a:defRPr>
      </a:lvl4pPr>
      <a:lvl5pPr indent="274198" algn="r" defTabSz="247542">
        <a:defRPr sz="480">
          <a:solidFill>
            <a:schemeClr val="tx1"/>
          </a:solidFill>
          <a:latin typeface="+mn-lt"/>
          <a:ea typeface="+mn-ea"/>
          <a:cs typeface="+mn-cs"/>
          <a:sym typeface="Oculus Sans"/>
        </a:defRPr>
      </a:lvl5pPr>
      <a:lvl6pPr indent="342751" algn="r" defTabSz="247542">
        <a:defRPr sz="480">
          <a:solidFill>
            <a:schemeClr val="tx1"/>
          </a:solidFill>
          <a:latin typeface="+mn-lt"/>
          <a:ea typeface="+mn-ea"/>
          <a:cs typeface="+mn-cs"/>
          <a:sym typeface="Oculus Sans"/>
        </a:defRPr>
      </a:lvl6pPr>
      <a:lvl7pPr indent="411304" algn="r" defTabSz="247542">
        <a:defRPr sz="480">
          <a:solidFill>
            <a:schemeClr val="tx1"/>
          </a:solidFill>
          <a:latin typeface="+mn-lt"/>
          <a:ea typeface="+mn-ea"/>
          <a:cs typeface="+mn-cs"/>
          <a:sym typeface="Oculus Sans"/>
        </a:defRPr>
      </a:lvl7pPr>
      <a:lvl8pPr indent="479856" algn="r" defTabSz="247542">
        <a:defRPr sz="480">
          <a:solidFill>
            <a:schemeClr val="tx1"/>
          </a:solidFill>
          <a:latin typeface="+mn-lt"/>
          <a:ea typeface="+mn-ea"/>
          <a:cs typeface="+mn-cs"/>
          <a:sym typeface="Oculus Sans"/>
        </a:defRPr>
      </a:lvl8pPr>
      <a:lvl9pPr indent="548409" algn="r" defTabSz="247542">
        <a:defRPr sz="480">
          <a:solidFill>
            <a:schemeClr val="tx1"/>
          </a:solidFill>
          <a:latin typeface="+mn-lt"/>
          <a:ea typeface="+mn-ea"/>
          <a:cs typeface="+mn-cs"/>
          <a:sym typeface="Oculus San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2920" y="219075"/>
            <a:ext cx="6309360" cy="795338"/>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502920" y="1095375"/>
            <a:ext cx="6309360" cy="261080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502920" y="3813810"/>
            <a:ext cx="1645920" cy="219075"/>
          </a:xfrm>
          <a:prstGeom prst="rect">
            <a:avLst/>
          </a:prstGeom>
        </p:spPr>
        <p:txBody>
          <a:bodyPr vert="horz" lIns="91440" tIns="45720" rIns="91440" bIns="45720" rtlCol="0" anchor="ctr"/>
          <a:lstStyle>
            <a:lvl1pPr algn="l">
              <a:defRPr sz="720">
                <a:solidFill>
                  <a:schemeClr val="tx1">
                    <a:tint val="75000"/>
                  </a:schemeClr>
                </a:solidFill>
              </a:defRPr>
            </a:lvl1pPr>
          </a:lstStyle>
          <a:p>
            <a:fld id="{805F2D9F-F758-4ADD-9F90-B8961A9D7AEF}" type="datetime1">
              <a:rPr lang="en-US" smtClean="0"/>
              <a:t>3/19/20</a:t>
            </a:fld>
            <a:endParaRPr lang="en-US" dirty="0"/>
          </a:p>
        </p:txBody>
      </p:sp>
      <p:sp>
        <p:nvSpPr>
          <p:cNvPr id="5" name="Footer Placeholder 4"/>
          <p:cNvSpPr>
            <a:spLocks noGrp="1"/>
          </p:cNvSpPr>
          <p:nvPr>
            <p:ph type="ftr" sz="quarter" idx="3"/>
          </p:nvPr>
        </p:nvSpPr>
        <p:spPr>
          <a:xfrm>
            <a:off x="2423160" y="3813810"/>
            <a:ext cx="2468880" cy="219075"/>
          </a:xfrm>
          <a:prstGeom prst="rect">
            <a:avLst/>
          </a:prstGeom>
        </p:spPr>
        <p:txBody>
          <a:bodyPr vert="horz" lIns="91440" tIns="45720" rIns="91440" bIns="45720" rtlCol="0" anchor="ctr"/>
          <a:lstStyle>
            <a:lvl1pPr algn="ctr">
              <a:defRPr sz="72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5166360" y="3813810"/>
            <a:ext cx="1645920" cy="219075"/>
          </a:xfrm>
          <a:prstGeom prst="rect">
            <a:avLst/>
          </a:prstGeom>
        </p:spPr>
        <p:txBody>
          <a:bodyPr vert="horz" lIns="91440" tIns="45720" rIns="91440" bIns="45720" rtlCol="0" anchor="ctr"/>
          <a:lstStyle>
            <a:lvl1pPr algn="r">
              <a:defRPr sz="720">
                <a:solidFill>
                  <a:schemeClr val="tx1">
                    <a:tint val="75000"/>
                  </a:schemeClr>
                </a:solidFill>
              </a:defRPr>
            </a:lvl1pPr>
          </a:lstStyle>
          <a:p>
            <a:fld id="{CE00FC95-AD41-FA47-A162-1E18900B55A0}" type="slidenum">
              <a:rPr lang="en-US" smtClean="0"/>
              <a:t>‹#›</a:t>
            </a:fld>
            <a:endParaRPr lang="en-US" dirty="0"/>
          </a:p>
        </p:txBody>
      </p:sp>
    </p:spTree>
    <p:extLst>
      <p:ext uri="{BB962C8B-B14F-4D97-AF65-F5344CB8AC3E}">
        <p14:creationId xmlns:p14="http://schemas.microsoft.com/office/powerpoint/2010/main" val="628740994"/>
      </p:ext>
    </p:extLst>
  </p:cSld>
  <p:clrMap bg1="lt1" tx1="dk1" bg2="lt2" tx2="dk2" accent1="accent1" accent2="accent2" accent3="accent3" accent4="accent4" accent5="accent5" accent6="accent6" hlink="hlink" folHlink="folHlink"/>
  <p:sldLayoutIdLst>
    <p:sldLayoutId id="2147484114" r:id="rId1"/>
    <p:sldLayoutId id="2147484115" r:id="rId2"/>
    <p:sldLayoutId id="2147484116" r:id="rId3"/>
    <p:sldLayoutId id="2147484117" r:id="rId4"/>
    <p:sldLayoutId id="2147484118" r:id="rId5"/>
    <p:sldLayoutId id="2147484119" r:id="rId6"/>
    <p:sldLayoutId id="2147484120" r:id="rId7"/>
    <p:sldLayoutId id="2147484121" r:id="rId8"/>
    <p:sldLayoutId id="2147484122" r:id="rId9"/>
    <p:sldLayoutId id="2147484123" r:id="rId10"/>
    <p:sldLayoutId id="2147484124" r:id="rId11"/>
    <p:sldLayoutId id="2147484147" r:id="rId12"/>
  </p:sldLayoutIdLst>
  <p:hf hdr="0" ftr="0" dt="0"/>
  <p:txStyles>
    <p:titleStyle>
      <a:lvl1pPr algn="l" defTabSz="548640" rtl="0" eaLnBrk="1" latinLnBrk="0" hangingPunct="1">
        <a:lnSpc>
          <a:spcPct val="90000"/>
        </a:lnSpc>
        <a:spcBef>
          <a:spcPct val="0"/>
        </a:spcBef>
        <a:buNone/>
        <a:defRPr sz="2640" kern="1200">
          <a:solidFill>
            <a:schemeClr val="tx1"/>
          </a:solidFill>
          <a:latin typeface="+mj-lt"/>
          <a:ea typeface="+mj-ea"/>
          <a:cs typeface="+mj-cs"/>
        </a:defRPr>
      </a:lvl1pPr>
    </p:titleStyle>
    <p:bodyStyle>
      <a:lvl1pPr marL="137160" indent="-137160" algn="l" defTabSz="548640" rtl="0" eaLnBrk="1" latinLnBrk="0" hangingPunct="1">
        <a:lnSpc>
          <a:spcPct val="90000"/>
        </a:lnSpc>
        <a:spcBef>
          <a:spcPts val="600"/>
        </a:spcBef>
        <a:buFont typeface="Arial"/>
        <a:buChar char="•"/>
        <a:defRPr sz="1680" kern="1200">
          <a:solidFill>
            <a:schemeClr val="tx1"/>
          </a:solidFill>
          <a:latin typeface="+mn-lt"/>
          <a:ea typeface="+mn-ea"/>
          <a:cs typeface="+mn-cs"/>
        </a:defRPr>
      </a:lvl1pPr>
      <a:lvl2pPr marL="411480" indent="-137160" algn="l" defTabSz="548640" rtl="0" eaLnBrk="1" latinLnBrk="0" hangingPunct="1">
        <a:lnSpc>
          <a:spcPct val="90000"/>
        </a:lnSpc>
        <a:spcBef>
          <a:spcPts val="300"/>
        </a:spcBef>
        <a:buFont typeface="Arial"/>
        <a:buChar char="•"/>
        <a:defRPr sz="1440" kern="1200">
          <a:solidFill>
            <a:schemeClr val="tx1"/>
          </a:solidFill>
          <a:latin typeface="+mn-lt"/>
          <a:ea typeface="+mn-ea"/>
          <a:cs typeface="+mn-cs"/>
        </a:defRPr>
      </a:lvl2pPr>
      <a:lvl3pPr marL="685800" indent="-137160" algn="l" defTabSz="548640" rtl="0" eaLnBrk="1" latinLnBrk="0" hangingPunct="1">
        <a:lnSpc>
          <a:spcPct val="90000"/>
        </a:lnSpc>
        <a:spcBef>
          <a:spcPts val="300"/>
        </a:spcBef>
        <a:buFont typeface="Arial"/>
        <a:buChar char="•"/>
        <a:defRPr sz="1200" kern="1200">
          <a:solidFill>
            <a:schemeClr val="tx1"/>
          </a:solidFill>
          <a:latin typeface="+mn-lt"/>
          <a:ea typeface="+mn-ea"/>
          <a:cs typeface="+mn-cs"/>
        </a:defRPr>
      </a:lvl3pPr>
      <a:lvl4pPr marL="960120" indent="-137160" algn="l" defTabSz="548640" rtl="0" eaLnBrk="1" latinLnBrk="0" hangingPunct="1">
        <a:lnSpc>
          <a:spcPct val="90000"/>
        </a:lnSpc>
        <a:spcBef>
          <a:spcPts val="300"/>
        </a:spcBef>
        <a:buFont typeface="Arial"/>
        <a:buChar char="•"/>
        <a:defRPr sz="1080" kern="1200">
          <a:solidFill>
            <a:schemeClr val="tx1"/>
          </a:solidFill>
          <a:latin typeface="+mn-lt"/>
          <a:ea typeface="+mn-ea"/>
          <a:cs typeface="+mn-cs"/>
        </a:defRPr>
      </a:lvl4pPr>
      <a:lvl5pPr marL="1234440" indent="-137160" algn="l" defTabSz="548640" rtl="0" eaLnBrk="1" latinLnBrk="0" hangingPunct="1">
        <a:lnSpc>
          <a:spcPct val="90000"/>
        </a:lnSpc>
        <a:spcBef>
          <a:spcPts val="300"/>
        </a:spcBef>
        <a:buFont typeface="Arial"/>
        <a:buChar char="•"/>
        <a:defRPr sz="1080" kern="1200">
          <a:solidFill>
            <a:schemeClr val="tx1"/>
          </a:solidFill>
          <a:latin typeface="+mn-lt"/>
          <a:ea typeface="+mn-ea"/>
          <a:cs typeface="+mn-cs"/>
        </a:defRPr>
      </a:lvl5pPr>
      <a:lvl6pPr marL="1508760" indent="-137160" algn="l" defTabSz="548640" rtl="0" eaLnBrk="1" latinLnBrk="0" hangingPunct="1">
        <a:lnSpc>
          <a:spcPct val="90000"/>
        </a:lnSpc>
        <a:spcBef>
          <a:spcPts val="300"/>
        </a:spcBef>
        <a:buFont typeface="Arial"/>
        <a:buChar char="•"/>
        <a:defRPr sz="1080" kern="1200">
          <a:solidFill>
            <a:schemeClr val="tx1"/>
          </a:solidFill>
          <a:latin typeface="+mn-lt"/>
          <a:ea typeface="+mn-ea"/>
          <a:cs typeface="+mn-cs"/>
        </a:defRPr>
      </a:lvl6pPr>
      <a:lvl7pPr marL="1783080" indent="-137160" algn="l" defTabSz="548640" rtl="0" eaLnBrk="1" latinLnBrk="0" hangingPunct="1">
        <a:lnSpc>
          <a:spcPct val="90000"/>
        </a:lnSpc>
        <a:spcBef>
          <a:spcPts val="300"/>
        </a:spcBef>
        <a:buFont typeface="Arial"/>
        <a:buChar char="•"/>
        <a:defRPr sz="1080" kern="1200">
          <a:solidFill>
            <a:schemeClr val="tx1"/>
          </a:solidFill>
          <a:latin typeface="+mn-lt"/>
          <a:ea typeface="+mn-ea"/>
          <a:cs typeface="+mn-cs"/>
        </a:defRPr>
      </a:lvl7pPr>
      <a:lvl8pPr marL="2057400" indent="-137160" algn="l" defTabSz="548640" rtl="0" eaLnBrk="1" latinLnBrk="0" hangingPunct="1">
        <a:lnSpc>
          <a:spcPct val="90000"/>
        </a:lnSpc>
        <a:spcBef>
          <a:spcPts val="300"/>
        </a:spcBef>
        <a:buFont typeface="Arial"/>
        <a:buChar char="•"/>
        <a:defRPr sz="1080" kern="1200">
          <a:solidFill>
            <a:schemeClr val="tx1"/>
          </a:solidFill>
          <a:latin typeface="+mn-lt"/>
          <a:ea typeface="+mn-ea"/>
          <a:cs typeface="+mn-cs"/>
        </a:defRPr>
      </a:lvl8pPr>
      <a:lvl9pPr marL="2331720" indent="-137160" algn="l" defTabSz="548640" rtl="0" eaLnBrk="1" latinLnBrk="0" hangingPunct="1">
        <a:lnSpc>
          <a:spcPct val="90000"/>
        </a:lnSpc>
        <a:spcBef>
          <a:spcPts val="300"/>
        </a:spcBef>
        <a:buFont typeface="Arial"/>
        <a:buChar char="•"/>
        <a:defRPr sz="1080" kern="1200">
          <a:solidFill>
            <a:schemeClr val="tx1"/>
          </a:solidFill>
          <a:latin typeface="+mn-lt"/>
          <a:ea typeface="+mn-ea"/>
          <a:cs typeface="+mn-cs"/>
        </a:defRPr>
      </a:lvl9pPr>
    </p:bodyStyle>
    <p:otherStyle>
      <a:defPPr>
        <a:defRPr lang="en-US"/>
      </a:defPPr>
      <a:lvl1pPr marL="0" algn="l" defTabSz="548640" rtl="0" eaLnBrk="1" latinLnBrk="0" hangingPunct="1">
        <a:defRPr sz="1080" kern="1200">
          <a:solidFill>
            <a:schemeClr val="tx1"/>
          </a:solidFill>
          <a:latin typeface="+mn-lt"/>
          <a:ea typeface="+mn-ea"/>
          <a:cs typeface="+mn-cs"/>
        </a:defRPr>
      </a:lvl1pPr>
      <a:lvl2pPr marL="274320" algn="l" defTabSz="548640" rtl="0" eaLnBrk="1" latinLnBrk="0" hangingPunct="1">
        <a:defRPr sz="1080" kern="1200">
          <a:solidFill>
            <a:schemeClr val="tx1"/>
          </a:solidFill>
          <a:latin typeface="+mn-lt"/>
          <a:ea typeface="+mn-ea"/>
          <a:cs typeface="+mn-cs"/>
        </a:defRPr>
      </a:lvl2pPr>
      <a:lvl3pPr marL="548640" algn="l" defTabSz="548640" rtl="0" eaLnBrk="1" latinLnBrk="0" hangingPunct="1">
        <a:defRPr sz="1080" kern="1200">
          <a:solidFill>
            <a:schemeClr val="tx1"/>
          </a:solidFill>
          <a:latin typeface="+mn-lt"/>
          <a:ea typeface="+mn-ea"/>
          <a:cs typeface="+mn-cs"/>
        </a:defRPr>
      </a:lvl3pPr>
      <a:lvl4pPr marL="822960" algn="l" defTabSz="548640" rtl="0" eaLnBrk="1" latinLnBrk="0" hangingPunct="1">
        <a:defRPr sz="1080" kern="1200">
          <a:solidFill>
            <a:schemeClr val="tx1"/>
          </a:solidFill>
          <a:latin typeface="+mn-lt"/>
          <a:ea typeface="+mn-ea"/>
          <a:cs typeface="+mn-cs"/>
        </a:defRPr>
      </a:lvl4pPr>
      <a:lvl5pPr marL="1097280" algn="l" defTabSz="548640" rtl="0" eaLnBrk="1" latinLnBrk="0" hangingPunct="1">
        <a:defRPr sz="1080" kern="1200">
          <a:solidFill>
            <a:schemeClr val="tx1"/>
          </a:solidFill>
          <a:latin typeface="+mn-lt"/>
          <a:ea typeface="+mn-ea"/>
          <a:cs typeface="+mn-cs"/>
        </a:defRPr>
      </a:lvl5pPr>
      <a:lvl6pPr marL="1371600" algn="l" defTabSz="548640" rtl="0" eaLnBrk="1" latinLnBrk="0" hangingPunct="1">
        <a:defRPr sz="1080" kern="1200">
          <a:solidFill>
            <a:schemeClr val="tx1"/>
          </a:solidFill>
          <a:latin typeface="+mn-lt"/>
          <a:ea typeface="+mn-ea"/>
          <a:cs typeface="+mn-cs"/>
        </a:defRPr>
      </a:lvl6pPr>
      <a:lvl7pPr marL="1645920" algn="l" defTabSz="548640" rtl="0" eaLnBrk="1" latinLnBrk="0" hangingPunct="1">
        <a:defRPr sz="1080" kern="1200">
          <a:solidFill>
            <a:schemeClr val="tx1"/>
          </a:solidFill>
          <a:latin typeface="+mn-lt"/>
          <a:ea typeface="+mn-ea"/>
          <a:cs typeface="+mn-cs"/>
        </a:defRPr>
      </a:lvl7pPr>
      <a:lvl8pPr marL="1920240" algn="l" defTabSz="548640" rtl="0" eaLnBrk="1" latinLnBrk="0" hangingPunct="1">
        <a:defRPr sz="1080" kern="1200">
          <a:solidFill>
            <a:schemeClr val="tx1"/>
          </a:solidFill>
          <a:latin typeface="+mn-lt"/>
          <a:ea typeface="+mn-ea"/>
          <a:cs typeface="+mn-cs"/>
        </a:defRPr>
      </a:lvl8pPr>
      <a:lvl9pPr marL="2194560" algn="l" defTabSz="548640" rtl="0" eaLnBrk="1" latinLnBrk="0" hangingPunct="1">
        <a:defRPr sz="10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69.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4.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19.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4.xml"/></Relationships>
</file>

<file path=ppt/slides/_rels/slide13.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13.xml"/><Relationship Id="rId1" Type="http://schemas.openxmlformats.org/officeDocument/2006/relationships/slideLayout" Target="../slideLayouts/slideLayout64.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64.xml"/><Relationship Id="rId4" Type="http://schemas.openxmlformats.org/officeDocument/2006/relationships/image" Target="../media/image22.tif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4.xml"/></Relationships>
</file>

<file path=ppt/slides/_rels/slide16.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notesSlide" Target="../notesSlides/notesSlide16.xml"/><Relationship Id="rId1" Type="http://schemas.openxmlformats.org/officeDocument/2006/relationships/slideLayout" Target="../slideLayouts/slideLayout6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4.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52.xml"/><Relationship Id="rId5" Type="http://schemas.openxmlformats.org/officeDocument/2006/relationships/image" Target="../media/image10.jpeg"/><Relationship Id="rId4" Type="http://schemas.openxmlformats.org/officeDocument/2006/relationships/image" Target="../media/image9.jpe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52.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4.xml"/></Relationships>
</file>

<file path=ppt/slides/_rels/slide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5.xml"/><Relationship Id="rId1" Type="http://schemas.openxmlformats.org/officeDocument/2006/relationships/slideLayout" Target="../slideLayouts/slideLayout64.xml"/><Relationship Id="rId4" Type="http://schemas.openxmlformats.org/officeDocument/2006/relationships/image" Target="../media/image14.jpe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64.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64.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8.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Title 1"/>
          <p:cNvSpPr txBox="1">
            <a:spLocks/>
          </p:cNvSpPr>
          <p:nvPr/>
        </p:nvSpPr>
        <p:spPr>
          <a:xfrm>
            <a:off x="123714" y="3240000"/>
            <a:ext cx="7067772" cy="415550"/>
          </a:xfrm>
          <a:prstGeom prst="rect">
            <a:avLst/>
          </a:prstGeom>
        </p:spPr>
        <p:txBody>
          <a:bodyPr vert="horz" lIns="54864" tIns="27432" rIns="54864" bIns="27432"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548640" rtl="0" eaLnBrk="1" fontAlgn="auto" latinLnBrk="0" hangingPunct="1">
              <a:lnSpc>
                <a:spcPct val="90000"/>
              </a:lnSpc>
              <a:spcBef>
                <a:spcPct val="0"/>
              </a:spcBef>
              <a:spcAft>
                <a:spcPts val="0"/>
              </a:spcAft>
              <a:buClrTx/>
              <a:buSzTx/>
              <a:buFontTx/>
              <a:buNone/>
              <a:tabLst/>
              <a:defRPr/>
            </a:pPr>
            <a:r>
              <a:rPr lang="en-US" sz="2700" b="1">
                <a:solidFill>
                  <a:srgbClr val="FFFFFE"/>
                </a:solidFill>
                <a:latin typeface="Helvetica" pitchFamily="2" charset="0"/>
                <a:ea typeface="Helvetica" charset="0"/>
                <a:cs typeface="Helvetica" charset="0"/>
              </a:rPr>
              <a:t>Galaxy Tour</a:t>
            </a:r>
            <a:endParaRPr kumimoji="0" lang="en-US" sz="2700" b="0" i="0" u="none" strike="noStrike" kern="1200" cap="none" spc="0" normalizeH="0" baseline="0" noProof="0" dirty="0">
              <a:ln>
                <a:noFill/>
              </a:ln>
              <a:solidFill>
                <a:srgbClr val="FFFFFE"/>
              </a:solidFill>
              <a:effectLst/>
              <a:uLnTx/>
              <a:uFillTx/>
              <a:latin typeface="Helvetica" pitchFamily="2" charset="0"/>
              <a:ea typeface="Helvetica" charset="0"/>
              <a:cs typeface="Helvetica" charset="0"/>
            </a:endParaRPr>
          </a:p>
        </p:txBody>
      </p:sp>
      <p:sp>
        <p:nvSpPr>
          <p:cNvPr id="6" name="Title 1">
            <a:extLst>
              <a:ext uri="{FF2B5EF4-FFF2-40B4-BE49-F238E27FC236}">
                <a16:creationId xmlns:a16="http://schemas.microsoft.com/office/drawing/2014/main" id="{03623DF8-4189-1D46-B6FE-CFD776473A7C}"/>
              </a:ext>
            </a:extLst>
          </p:cNvPr>
          <p:cNvSpPr txBox="1">
            <a:spLocks/>
          </p:cNvSpPr>
          <p:nvPr/>
        </p:nvSpPr>
        <p:spPr>
          <a:xfrm>
            <a:off x="123714" y="3648450"/>
            <a:ext cx="7067772" cy="415550"/>
          </a:xfrm>
          <a:prstGeom prst="rect">
            <a:avLst/>
          </a:prstGeom>
        </p:spPr>
        <p:txBody>
          <a:bodyPr vert="horz" lIns="54864" tIns="27432" rIns="54864" bIns="27432"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548640" rtl="0" eaLnBrk="1" fontAlgn="auto" latinLnBrk="0" hangingPunct="1">
              <a:lnSpc>
                <a:spcPct val="90000"/>
              </a:lnSpc>
              <a:spcBef>
                <a:spcPct val="0"/>
              </a:spcBef>
              <a:spcAft>
                <a:spcPts val="0"/>
              </a:spcAft>
              <a:buClrTx/>
              <a:buSzTx/>
              <a:buFontTx/>
              <a:buNone/>
              <a:tabLst/>
              <a:defRPr/>
            </a:pPr>
            <a:r>
              <a:rPr kumimoji="0" lang="en-US" sz="2200" b="0" i="0" u="none" strike="noStrike" kern="1200" cap="none" spc="0" normalizeH="0" baseline="0" noProof="0" dirty="0" err="1">
                <a:ln>
                  <a:noFill/>
                </a:ln>
                <a:solidFill>
                  <a:srgbClr val="FFFFFE"/>
                </a:solidFill>
                <a:effectLst/>
                <a:uLnTx/>
                <a:uFillTx/>
                <a:latin typeface="Helvetica" pitchFamily="2" charset="0"/>
                <a:ea typeface="Helvetica" charset="0"/>
                <a:cs typeface="Helvetica" charset="0"/>
              </a:rPr>
              <a:t>Wenqing</a:t>
            </a:r>
            <a:r>
              <a:rPr kumimoji="0" lang="en-US" sz="2200" b="0" i="0" u="none" strike="noStrike" kern="1200" cap="none" spc="0" normalizeH="0" baseline="0" noProof="0" dirty="0">
                <a:ln>
                  <a:noFill/>
                </a:ln>
                <a:solidFill>
                  <a:srgbClr val="FFFFFE"/>
                </a:solidFill>
                <a:effectLst/>
                <a:uLnTx/>
                <a:uFillTx/>
                <a:latin typeface="Helvetica" pitchFamily="2" charset="0"/>
                <a:ea typeface="Helvetica" charset="0"/>
                <a:cs typeface="Helvetica" charset="0"/>
              </a:rPr>
              <a:t> Lan and Natalia </a:t>
            </a:r>
            <a:r>
              <a:rPr kumimoji="0" lang="en-US" sz="2200" b="0" i="0" u="none" strike="noStrike" kern="1200" cap="none" spc="0" normalizeH="0" baseline="0" noProof="0" dirty="0" err="1">
                <a:ln>
                  <a:noFill/>
                </a:ln>
                <a:solidFill>
                  <a:srgbClr val="FFFFFE"/>
                </a:solidFill>
                <a:effectLst/>
                <a:uLnTx/>
                <a:uFillTx/>
                <a:latin typeface="Helvetica" pitchFamily="2" charset="0"/>
                <a:ea typeface="Helvetica" charset="0"/>
                <a:cs typeface="Helvetica" charset="0"/>
              </a:rPr>
              <a:t>Abrosi</a:t>
            </a:r>
            <a:r>
              <a:rPr lang="en-US" sz="2200" dirty="0" err="1">
                <a:solidFill>
                  <a:srgbClr val="FFFFFE"/>
                </a:solidFill>
                <a:latin typeface="Helvetica" pitchFamily="2" charset="0"/>
                <a:ea typeface="Helvetica" charset="0"/>
                <a:cs typeface="Helvetica" charset="0"/>
              </a:rPr>
              <a:t>mova</a:t>
            </a:r>
            <a:endParaRPr kumimoji="0" lang="en-US" sz="2200" b="0" i="0" u="none" strike="noStrike" kern="1200" cap="none" spc="0" normalizeH="0" baseline="0" noProof="0" dirty="0">
              <a:ln>
                <a:noFill/>
              </a:ln>
              <a:solidFill>
                <a:srgbClr val="FFFFFE"/>
              </a:solidFill>
              <a:effectLst/>
              <a:uLnTx/>
              <a:uFillTx/>
              <a:latin typeface="Helvetica" pitchFamily="2" charset="0"/>
              <a:ea typeface="Helvetica" charset="0"/>
              <a:cs typeface="Helvetica" charset="0"/>
            </a:endParaRPr>
          </a:p>
        </p:txBody>
      </p:sp>
      <p:sp>
        <p:nvSpPr>
          <p:cNvPr id="7" name="Title 1">
            <a:extLst>
              <a:ext uri="{FF2B5EF4-FFF2-40B4-BE49-F238E27FC236}">
                <a16:creationId xmlns:a16="http://schemas.microsoft.com/office/drawing/2014/main" id="{A4F61DB1-AEE0-C44E-93A0-4C5041B84812}"/>
              </a:ext>
            </a:extLst>
          </p:cNvPr>
          <p:cNvSpPr txBox="1">
            <a:spLocks/>
          </p:cNvSpPr>
          <p:nvPr/>
        </p:nvSpPr>
        <p:spPr>
          <a:xfrm>
            <a:off x="2019300" y="56534"/>
            <a:ext cx="3276600" cy="219641"/>
          </a:xfrm>
          <a:prstGeom prst="rect">
            <a:avLst/>
          </a:prstGeom>
        </p:spPr>
        <p:txBody>
          <a:bodyPr vert="horz" lIns="54864" tIns="27432" rIns="54864" bIns="27432"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548640" rtl="0" eaLnBrk="1" fontAlgn="auto" latinLnBrk="0" hangingPunct="1">
              <a:lnSpc>
                <a:spcPct val="90000"/>
              </a:lnSpc>
              <a:spcBef>
                <a:spcPct val="0"/>
              </a:spcBef>
              <a:spcAft>
                <a:spcPts val="0"/>
              </a:spcAft>
              <a:buClrTx/>
              <a:buSzTx/>
              <a:buFontTx/>
              <a:buNone/>
              <a:tabLst/>
              <a:defRPr/>
            </a:pPr>
            <a:r>
              <a:rPr kumimoji="0" lang="en-US" sz="1200" b="0" i="0" u="none" strike="noStrike" kern="1200" cap="none" spc="0" normalizeH="0" baseline="0" noProof="0" dirty="0">
                <a:ln>
                  <a:noFill/>
                </a:ln>
                <a:solidFill>
                  <a:srgbClr val="FFFFFE">
                    <a:alpha val="50000"/>
                  </a:srgbClr>
                </a:solidFill>
                <a:effectLst/>
                <a:uLnTx/>
                <a:uFillTx/>
                <a:latin typeface="Helvetica" pitchFamily="2" charset="0"/>
                <a:ea typeface="Helvetica" charset="0"/>
                <a:cs typeface="Helvetica" charset="0"/>
              </a:rPr>
              <a:t>CSE 490V </a:t>
            </a:r>
            <a:r>
              <a:rPr kumimoji="0" lang="en-US" sz="1200" b="1" i="0" u="none" strike="noStrike" kern="1200" cap="none" spc="0" normalizeH="0" baseline="0" noProof="0" dirty="0">
                <a:ln>
                  <a:noFill/>
                </a:ln>
                <a:solidFill>
                  <a:srgbClr val="FFFFFE">
                    <a:alpha val="50000"/>
                  </a:srgbClr>
                </a:solidFill>
                <a:effectLst/>
                <a:uLnTx/>
                <a:uFillTx/>
                <a:latin typeface="Helvetica" pitchFamily="2" charset="0"/>
                <a:ea typeface="Helvetica" charset="0"/>
                <a:cs typeface="Helvetica" charset="0"/>
              </a:rPr>
              <a:t>VIRTUAL REALITY SYSTEMS</a:t>
            </a:r>
            <a:endParaRPr kumimoji="0" lang="en-US" sz="1200" b="0" i="0" u="none" strike="noStrike" kern="1200" cap="none" spc="0" normalizeH="0" baseline="0" noProof="0" dirty="0">
              <a:ln>
                <a:noFill/>
              </a:ln>
              <a:solidFill>
                <a:srgbClr val="FFFFFE">
                  <a:alpha val="50000"/>
                </a:srgbClr>
              </a:solidFill>
              <a:effectLst/>
              <a:uLnTx/>
              <a:uFillTx/>
              <a:latin typeface="Helvetica" pitchFamily="2" charset="0"/>
              <a:ea typeface="Helvetica" charset="0"/>
              <a:cs typeface="Helvetica" charset="0"/>
            </a:endParaRPr>
          </a:p>
        </p:txBody>
      </p:sp>
      <p:pic>
        <p:nvPicPr>
          <p:cNvPr id="11" name="Picture 10">
            <a:extLst>
              <a:ext uri="{FF2B5EF4-FFF2-40B4-BE49-F238E27FC236}">
                <a16:creationId xmlns:a16="http://schemas.microsoft.com/office/drawing/2014/main" id="{F43EBBD3-28B8-4BD0-8816-DC2498FCAB5B}"/>
              </a:ext>
            </a:extLst>
          </p:cNvPr>
          <p:cNvPicPr>
            <a:picLocks noChangeAspect="1"/>
          </p:cNvPicPr>
          <p:nvPr/>
        </p:nvPicPr>
        <p:blipFill>
          <a:blip r:embed="rId3"/>
          <a:stretch>
            <a:fillRect/>
          </a:stretch>
        </p:blipFill>
        <p:spPr>
          <a:xfrm>
            <a:off x="1066800" y="331714"/>
            <a:ext cx="5334000" cy="2893795"/>
          </a:xfrm>
          <a:prstGeom prst="rect">
            <a:avLst/>
          </a:prstGeom>
          <a:ln>
            <a:noFill/>
          </a:ln>
          <a:effectLst>
            <a:softEdge rad="112500"/>
          </a:effectLst>
        </p:spPr>
      </p:pic>
    </p:spTree>
    <p:extLst>
      <p:ext uri="{BB962C8B-B14F-4D97-AF65-F5344CB8AC3E}">
        <p14:creationId xmlns:p14="http://schemas.microsoft.com/office/powerpoint/2010/main" val="6230419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2480551"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ea typeface="+mn-ea"/>
                <a:cs typeface="+mn-cs"/>
              </a:rPr>
              <a:t>SOFTWARE DISCUSSION</a:t>
            </a:r>
          </a:p>
        </p:txBody>
      </p:sp>
      <p:pic>
        <p:nvPicPr>
          <p:cNvPr id="2" name="在线媒体 1" descr="transition1.mov">
            <a:hlinkClick r:id="" action="ppaction://media"/>
            <a:extLst>
              <a:ext uri="{FF2B5EF4-FFF2-40B4-BE49-F238E27FC236}">
                <a16:creationId xmlns:a16="http://schemas.microsoft.com/office/drawing/2014/main" id="{620F4774-3FC1-F240-ADF5-CD230AAFE50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57200" y="533400"/>
            <a:ext cx="6400800" cy="3380978"/>
          </a:xfrm>
          <a:prstGeom prst="rect">
            <a:avLst/>
          </a:prstGeom>
        </p:spPr>
      </p:pic>
    </p:spTree>
    <p:extLst>
      <p:ext uri="{BB962C8B-B14F-4D97-AF65-F5344CB8AC3E}">
        <p14:creationId xmlns:p14="http://schemas.microsoft.com/office/powerpoint/2010/main" val="2122780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7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2480551"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ea typeface="+mn-ea"/>
                <a:cs typeface="+mn-cs"/>
              </a:rPr>
              <a:t>SOFTWARE DISCUSSION</a:t>
            </a:r>
          </a:p>
        </p:txBody>
      </p:sp>
      <p:sp>
        <p:nvSpPr>
          <p:cNvPr id="3" name="TextBox 2">
            <a:extLst>
              <a:ext uri="{FF2B5EF4-FFF2-40B4-BE49-F238E27FC236}">
                <a16:creationId xmlns:a16="http://schemas.microsoft.com/office/drawing/2014/main" id="{DF2153D9-9E9D-4408-B4A3-5A11B2F32019}"/>
              </a:ext>
            </a:extLst>
          </p:cNvPr>
          <p:cNvSpPr txBox="1"/>
          <p:nvPr/>
        </p:nvSpPr>
        <p:spPr>
          <a:xfrm>
            <a:off x="228600" y="838200"/>
            <a:ext cx="6953635" cy="2062103"/>
          </a:xfrm>
          <a:prstGeom prst="rect">
            <a:avLst/>
          </a:prstGeom>
          <a:noFill/>
        </p:spPr>
        <p:txBody>
          <a:bodyPr wrap="none" rtlCol="0">
            <a:spAutoFit/>
          </a:bodyPr>
          <a:lstStyle/>
          <a:p>
            <a:pPr marL="285750" indent="-285750">
              <a:buFont typeface="Arial" panose="020B0604020202020204" pitchFamily="34" charset="0"/>
              <a:buChar char="•"/>
            </a:pPr>
            <a:r>
              <a:rPr lang="en-US" sz="1600" dirty="0"/>
              <a:t>For stars we used the </a:t>
            </a:r>
            <a:r>
              <a:rPr lang="en-US" sz="1600" dirty="0" err="1"/>
              <a:t>hyg</a:t>
            </a:r>
            <a:r>
              <a:rPr lang="en-US" sz="1600" dirty="0"/>
              <a:t> dataset, that we parsed. We used index and </a:t>
            </a:r>
          </a:p>
          <a:p>
            <a:r>
              <a:rPr lang="en-US" sz="1600" dirty="0"/>
              <a:t>magnitude to estimate the size and color of stars. </a:t>
            </a:r>
          </a:p>
          <a:p>
            <a:pPr marL="285750" indent="-285750">
              <a:buFont typeface="Arial" panose="020B0604020202020204" pitchFamily="34" charset="0"/>
              <a:buChar char="•"/>
            </a:pPr>
            <a:r>
              <a:rPr lang="en-US" sz="1600" dirty="0"/>
              <a:t>For planets the hardest part was figuring out how to draw orbits.</a:t>
            </a:r>
          </a:p>
          <a:p>
            <a:pPr marL="285750" indent="-285750">
              <a:buFont typeface="Arial" panose="020B0604020202020204" pitchFamily="34" charset="0"/>
              <a:buChar char="•"/>
            </a:pPr>
            <a:r>
              <a:rPr lang="en-US" sz="1600" dirty="0"/>
              <a:t>For galaxy, we had to draw clouds so we photoshopped a texture to</a:t>
            </a:r>
          </a:p>
          <a:p>
            <a:r>
              <a:rPr lang="en-US" sz="1600" dirty="0"/>
              <a:t>create cloud/fog like image.</a:t>
            </a:r>
          </a:p>
          <a:p>
            <a:pPr marL="285750" indent="-285750">
              <a:buFont typeface="Arial" panose="020B0604020202020204" pitchFamily="34" charset="0"/>
              <a:buChar char="•"/>
            </a:pPr>
            <a:r>
              <a:rPr lang="en-US" sz="1600" dirty="0"/>
              <a:t>To make the transition between scenes feel smoother we added</a:t>
            </a:r>
          </a:p>
          <a:p>
            <a:r>
              <a:rPr lang="en-US" sz="1600" dirty="0"/>
              <a:t>animation of fade-in effect.</a:t>
            </a:r>
          </a:p>
          <a:p>
            <a:pPr marL="285750" indent="-285750">
              <a:buFont typeface="Arial" panose="020B0604020202020204" pitchFamily="34" charset="0"/>
              <a:buChar char="•"/>
            </a:pPr>
            <a:r>
              <a:rPr lang="en-US" sz="1600" dirty="0"/>
              <a:t>Player can transition using x button on controller. </a:t>
            </a:r>
          </a:p>
        </p:txBody>
      </p:sp>
    </p:spTree>
    <p:extLst>
      <p:ext uri="{BB962C8B-B14F-4D97-AF65-F5344CB8AC3E}">
        <p14:creationId xmlns:p14="http://schemas.microsoft.com/office/powerpoint/2010/main" val="2413727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7E2F0FE-9E26-BC47-AC4A-57CEF299D6A5}"/>
              </a:ext>
            </a:extLst>
          </p:cNvPr>
          <p:cNvSpPr/>
          <p:nvPr/>
        </p:nvSpPr>
        <p:spPr>
          <a:xfrm>
            <a:off x="0" y="1855695"/>
            <a:ext cx="7315200" cy="403412"/>
          </a:xfrm>
          <a:prstGeom prst="rect">
            <a:avLst/>
          </a:prstGeom>
          <a:solidFill>
            <a:schemeClr val="bg1"/>
          </a:solidFill>
          <a:ln>
            <a:noFill/>
          </a:ln>
          <a:scene3d>
            <a:camera prst="orthographicFront"/>
            <a:lightRig rig="threePt" dir="t"/>
          </a:scene3d>
          <a:sp3d prstMaterial="matte"/>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548640" rtl="0" eaLnBrk="1" fontAlgn="auto" latinLnBrk="0" hangingPunct="1">
              <a:lnSpc>
                <a:spcPct val="100000"/>
              </a:lnSpc>
              <a:spcBef>
                <a:spcPts val="0"/>
              </a:spcBef>
              <a:spcAft>
                <a:spcPts val="0"/>
              </a:spcAft>
              <a:buClrTx/>
              <a:buSzTx/>
              <a:buFontTx/>
              <a:buNone/>
              <a:tabLst/>
              <a:defRPr/>
            </a:pPr>
            <a:r>
              <a:rPr kumimoji="0" lang="en-US" sz="2160" b="1" i="0" u="none" strike="noStrike" kern="1200" cap="none" spc="90" normalizeH="0" baseline="0" noProof="0" dirty="0">
                <a:ln>
                  <a:noFill/>
                </a:ln>
                <a:solidFill>
                  <a:prstClr val="black"/>
                </a:solidFill>
                <a:effectLst/>
                <a:uLnTx/>
                <a:uFillTx/>
                <a:latin typeface="Helvetica" pitchFamily="2" charset="0"/>
                <a:ea typeface="+mn-ea"/>
                <a:cs typeface="+mn-cs"/>
              </a:rPr>
              <a:t>EVALUATION OF RESULTS</a:t>
            </a:r>
          </a:p>
        </p:txBody>
      </p:sp>
    </p:spTree>
    <p:extLst>
      <p:ext uri="{BB962C8B-B14F-4D97-AF65-F5344CB8AC3E}">
        <p14:creationId xmlns:p14="http://schemas.microsoft.com/office/powerpoint/2010/main" val="150365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2802114"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ea typeface="+mn-ea"/>
                <a:cs typeface="+mn-cs"/>
              </a:rPr>
              <a:t>BENEFITS AND LIMITATIONS</a:t>
            </a:r>
          </a:p>
        </p:txBody>
      </p:sp>
      <p:sp>
        <p:nvSpPr>
          <p:cNvPr id="3" name="TextBox 2">
            <a:extLst>
              <a:ext uri="{FF2B5EF4-FFF2-40B4-BE49-F238E27FC236}">
                <a16:creationId xmlns:a16="http://schemas.microsoft.com/office/drawing/2014/main" id="{240DC765-43C9-DD4E-AF64-274EF0515681}"/>
              </a:ext>
            </a:extLst>
          </p:cNvPr>
          <p:cNvSpPr txBox="1"/>
          <p:nvPr/>
        </p:nvSpPr>
        <p:spPr>
          <a:xfrm>
            <a:off x="152400" y="622757"/>
            <a:ext cx="6945474" cy="182614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fontAlgn="auto" latinLnBrk="1" hangingPunct="0">
              <a:spcBef>
                <a:spcPts val="0"/>
              </a:spcBef>
              <a:spcAft>
                <a:spcPts val="0"/>
              </a:spcAft>
            </a:pPr>
            <a:r>
              <a:rPr lang="en-US" sz="1400" dirty="0">
                <a:solidFill>
                  <a:srgbClr val="000000"/>
                </a:solidFill>
                <a:latin typeface="Helvetica" pitchFamily="2" charset="0"/>
                <a:sym typeface="Helvetica Light"/>
              </a:rPr>
              <a:t>We wanted to make visual representation of space that will be interesting to younger generation and inspire their learning. </a:t>
            </a:r>
          </a:p>
          <a:p>
            <a:pPr defTabSz="825500" fontAlgn="auto" latinLnBrk="1" hangingPunct="0">
              <a:spcBef>
                <a:spcPts val="0"/>
              </a:spcBef>
              <a:spcAft>
                <a:spcPts val="0"/>
              </a:spcAft>
            </a:pPr>
            <a:r>
              <a:rPr lang="en-US" sz="1400" dirty="0">
                <a:solidFill>
                  <a:srgbClr val="000000"/>
                </a:solidFill>
                <a:latin typeface="Helvetica" pitchFamily="2" charset="0"/>
                <a:sym typeface="Helvetica Light"/>
              </a:rPr>
              <a:t>A 2D representation lack clarity when it comes to 3D models, they cannot show the speed of stars nor how they would look if you could see all the stars around you as if earth was see-through. </a:t>
            </a:r>
          </a:p>
          <a:p>
            <a:pPr defTabSz="825500" fontAlgn="auto" latinLnBrk="1" hangingPunct="0">
              <a:spcBef>
                <a:spcPts val="0"/>
              </a:spcBef>
              <a:spcAft>
                <a:spcPts val="0"/>
              </a:spcAft>
            </a:pPr>
            <a:r>
              <a:rPr lang="en-US" sz="1400" dirty="0">
                <a:solidFill>
                  <a:srgbClr val="000000"/>
                </a:solidFill>
                <a:latin typeface="Helvetica" pitchFamily="2" charset="0"/>
                <a:sym typeface="Helvetica Light"/>
              </a:rPr>
              <a:t>Our application has limited functionality due to limited time and lack of prior knowledge; we could have added some descriptions or explanations as future works. </a:t>
            </a:r>
          </a:p>
          <a:p>
            <a:pPr defTabSz="825500" fontAlgn="auto" latinLnBrk="1" hangingPunct="0">
              <a:spcBef>
                <a:spcPts val="0"/>
              </a:spcBef>
              <a:spcAft>
                <a:spcPts val="0"/>
              </a:spcAft>
            </a:pPr>
            <a:endParaRPr lang="en-US" sz="1400" dirty="0">
              <a:solidFill>
                <a:srgbClr val="000000"/>
              </a:solidFill>
              <a:latin typeface="Helvetica" pitchFamily="2" charset="0"/>
              <a:sym typeface="Helvetica Light"/>
            </a:endParaRPr>
          </a:p>
        </p:txBody>
      </p:sp>
      <p:pic>
        <p:nvPicPr>
          <p:cNvPr id="4" name="图片 3">
            <a:extLst>
              <a:ext uri="{FF2B5EF4-FFF2-40B4-BE49-F238E27FC236}">
                <a16:creationId xmlns:a16="http://schemas.microsoft.com/office/drawing/2014/main" id="{AC2ECB26-F4E8-6A41-A29A-5E5C429B864A}"/>
              </a:ext>
            </a:extLst>
          </p:cNvPr>
          <p:cNvPicPr>
            <a:picLocks noChangeAspect="1"/>
          </p:cNvPicPr>
          <p:nvPr/>
        </p:nvPicPr>
        <p:blipFill>
          <a:blip r:embed="rId3"/>
          <a:stretch>
            <a:fillRect/>
          </a:stretch>
        </p:blipFill>
        <p:spPr>
          <a:xfrm>
            <a:off x="2090202" y="2272519"/>
            <a:ext cx="3069869" cy="1697637"/>
          </a:xfrm>
          <a:prstGeom prst="rect">
            <a:avLst/>
          </a:prstGeom>
        </p:spPr>
      </p:pic>
    </p:spTree>
    <p:extLst>
      <p:ext uri="{BB962C8B-B14F-4D97-AF65-F5344CB8AC3E}">
        <p14:creationId xmlns:p14="http://schemas.microsoft.com/office/powerpoint/2010/main" val="3977492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1974451"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ea typeface="+mn-ea"/>
                <a:cs typeface="+mn-cs"/>
              </a:rPr>
              <a:t>USER FEEDBACKS</a:t>
            </a:r>
          </a:p>
        </p:txBody>
      </p:sp>
      <p:sp>
        <p:nvSpPr>
          <p:cNvPr id="3" name="TextBox 2">
            <a:extLst>
              <a:ext uri="{FF2B5EF4-FFF2-40B4-BE49-F238E27FC236}">
                <a16:creationId xmlns:a16="http://schemas.microsoft.com/office/drawing/2014/main" id="{240DC765-43C9-DD4E-AF64-274EF0515681}"/>
              </a:ext>
            </a:extLst>
          </p:cNvPr>
          <p:cNvSpPr txBox="1"/>
          <p:nvPr/>
        </p:nvSpPr>
        <p:spPr>
          <a:xfrm>
            <a:off x="184863" y="554424"/>
            <a:ext cx="6945474" cy="139525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285750" indent="-285750" defTabSz="825500" fontAlgn="auto" latinLnBrk="1" hangingPunct="0">
              <a:spcBef>
                <a:spcPts val="0"/>
              </a:spcBef>
              <a:spcAft>
                <a:spcPts val="0"/>
              </a:spcAft>
              <a:buFont typeface="Arial" panose="020B0604020202020204" pitchFamily="34" charset="0"/>
              <a:buChar char="•"/>
            </a:pPr>
            <a:r>
              <a:rPr lang="en-US" sz="1400" dirty="0">
                <a:solidFill>
                  <a:srgbClr val="000000"/>
                </a:solidFill>
                <a:latin typeface="Helvetica" pitchFamily="2" charset="0"/>
                <a:sym typeface="Helvetica Light"/>
              </a:rPr>
              <a:t>User 1: Early stage of development. Too many particles drifting away, making the galaxy seem to fall apart.</a:t>
            </a:r>
          </a:p>
          <a:p>
            <a:pPr marL="285750" indent="-285750" defTabSz="825500" fontAlgn="auto" latinLnBrk="1" hangingPunct="0">
              <a:spcBef>
                <a:spcPts val="0"/>
              </a:spcBef>
              <a:spcAft>
                <a:spcPts val="0"/>
              </a:spcAft>
              <a:buFont typeface="Arial" panose="020B0604020202020204" pitchFamily="34" charset="0"/>
              <a:buChar char="•"/>
            </a:pPr>
            <a:endParaRPr lang="en-US" sz="1400" dirty="0">
              <a:solidFill>
                <a:srgbClr val="000000"/>
              </a:solidFill>
              <a:latin typeface="Helvetica" pitchFamily="2" charset="0"/>
              <a:sym typeface="Helvetica Light"/>
            </a:endParaRPr>
          </a:p>
          <a:p>
            <a:pPr marL="285750" indent="-285750" defTabSz="825500" fontAlgn="auto" latinLnBrk="1" hangingPunct="0">
              <a:spcBef>
                <a:spcPts val="0"/>
              </a:spcBef>
              <a:spcAft>
                <a:spcPts val="0"/>
              </a:spcAft>
              <a:buFont typeface="Arial" panose="020B0604020202020204" pitchFamily="34" charset="0"/>
              <a:buChar char="•"/>
            </a:pPr>
            <a:r>
              <a:rPr lang="en-US" sz="1400" dirty="0">
                <a:solidFill>
                  <a:srgbClr val="000000"/>
                </a:solidFill>
                <a:latin typeface="Helvetica" pitchFamily="2" charset="0"/>
                <a:sym typeface="Helvetica Light"/>
              </a:rPr>
              <a:t>User 2: Rotational speed of planets is too high, distracting to look at. After we added real rotational speed and found the number actually works out well, the Solar System looks more satisfying to the user.</a:t>
            </a:r>
          </a:p>
        </p:txBody>
      </p:sp>
      <p:pic>
        <p:nvPicPr>
          <p:cNvPr id="2" name="图片 1">
            <a:extLst>
              <a:ext uri="{FF2B5EF4-FFF2-40B4-BE49-F238E27FC236}">
                <a16:creationId xmlns:a16="http://schemas.microsoft.com/office/drawing/2014/main" id="{562A1744-F4CD-3B41-8D78-793A59A08FEA}"/>
              </a:ext>
            </a:extLst>
          </p:cNvPr>
          <p:cNvPicPr>
            <a:picLocks noChangeAspect="1"/>
          </p:cNvPicPr>
          <p:nvPr/>
        </p:nvPicPr>
        <p:blipFill>
          <a:blip r:embed="rId3"/>
          <a:stretch>
            <a:fillRect/>
          </a:stretch>
        </p:blipFill>
        <p:spPr>
          <a:xfrm>
            <a:off x="159463" y="2008156"/>
            <a:ext cx="3352800" cy="1959055"/>
          </a:xfrm>
          <a:prstGeom prst="rect">
            <a:avLst/>
          </a:prstGeom>
        </p:spPr>
      </p:pic>
      <p:pic>
        <p:nvPicPr>
          <p:cNvPr id="4" name="图片 3">
            <a:extLst>
              <a:ext uri="{FF2B5EF4-FFF2-40B4-BE49-F238E27FC236}">
                <a16:creationId xmlns:a16="http://schemas.microsoft.com/office/drawing/2014/main" id="{7732F9AA-3E75-7040-BAF3-AF38458B67A3}"/>
              </a:ext>
            </a:extLst>
          </p:cNvPr>
          <p:cNvPicPr>
            <a:picLocks noChangeAspect="1"/>
          </p:cNvPicPr>
          <p:nvPr/>
        </p:nvPicPr>
        <p:blipFill>
          <a:blip r:embed="rId4"/>
          <a:stretch>
            <a:fillRect/>
          </a:stretch>
        </p:blipFill>
        <p:spPr>
          <a:xfrm>
            <a:off x="3672974" y="1997956"/>
            <a:ext cx="3482763" cy="1959054"/>
          </a:xfrm>
          <a:prstGeom prst="rect">
            <a:avLst/>
          </a:prstGeom>
        </p:spPr>
      </p:pic>
    </p:spTree>
    <p:extLst>
      <p:ext uri="{BB962C8B-B14F-4D97-AF65-F5344CB8AC3E}">
        <p14:creationId xmlns:p14="http://schemas.microsoft.com/office/powerpoint/2010/main" val="452219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7E2F0FE-9E26-BC47-AC4A-57CEF299D6A5}"/>
              </a:ext>
            </a:extLst>
          </p:cNvPr>
          <p:cNvSpPr/>
          <p:nvPr/>
        </p:nvSpPr>
        <p:spPr>
          <a:xfrm>
            <a:off x="0" y="1855695"/>
            <a:ext cx="7315200" cy="403412"/>
          </a:xfrm>
          <a:prstGeom prst="rect">
            <a:avLst/>
          </a:prstGeom>
          <a:solidFill>
            <a:schemeClr val="bg1"/>
          </a:solidFill>
          <a:ln>
            <a:noFill/>
          </a:ln>
          <a:scene3d>
            <a:camera prst="orthographicFront"/>
            <a:lightRig rig="threePt" dir="t"/>
          </a:scene3d>
          <a:sp3d prstMaterial="matte"/>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548640" rtl="0" eaLnBrk="1" fontAlgn="auto" latinLnBrk="0" hangingPunct="1">
              <a:lnSpc>
                <a:spcPct val="100000"/>
              </a:lnSpc>
              <a:spcBef>
                <a:spcPts val="0"/>
              </a:spcBef>
              <a:spcAft>
                <a:spcPts val="0"/>
              </a:spcAft>
              <a:buClrTx/>
              <a:buSzTx/>
              <a:buFontTx/>
              <a:buNone/>
              <a:tabLst/>
              <a:defRPr/>
            </a:pPr>
            <a:r>
              <a:rPr kumimoji="0" lang="en-US" sz="2160" b="1" i="0" u="none" strike="noStrike" kern="1200" cap="none" spc="90" normalizeH="0" baseline="0" noProof="0" dirty="0">
                <a:ln>
                  <a:noFill/>
                </a:ln>
                <a:solidFill>
                  <a:prstClr val="black"/>
                </a:solidFill>
                <a:effectLst/>
                <a:uLnTx/>
                <a:uFillTx/>
                <a:latin typeface="Helvetica" pitchFamily="2" charset="0"/>
                <a:ea typeface="+mn-ea"/>
                <a:cs typeface="+mn-cs"/>
              </a:rPr>
              <a:t>CONCLUSION</a:t>
            </a:r>
          </a:p>
        </p:txBody>
      </p:sp>
    </p:spTree>
    <p:extLst>
      <p:ext uri="{BB962C8B-B14F-4D97-AF65-F5344CB8AC3E}">
        <p14:creationId xmlns:p14="http://schemas.microsoft.com/office/powerpoint/2010/main" val="772732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3033716"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ea typeface="+mn-ea"/>
                <a:cs typeface="+mn-cs"/>
              </a:rPr>
              <a:t>SUMMARY OF CONTRIBUTIONS</a:t>
            </a:r>
          </a:p>
        </p:txBody>
      </p:sp>
      <p:sp>
        <p:nvSpPr>
          <p:cNvPr id="3" name="TextBox 2">
            <a:extLst>
              <a:ext uri="{FF2B5EF4-FFF2-40B4-BE49-F238E27FC236}">
                <a16:creationId xmlns:a16="http://schemas.microsoft.com/office/drawing/2014/main" id="{C1309D8C-353B-D241-A1A5-DA33292EE868}"/>
              </a:ext>
            </a:extLst>
          </p:cNvPr>
          <p:cNvSpPr txBox="1"/>
          <p:nvPr/>
        </p:nvSpPr>
        <p:spPr>
          <a:xfrm>
            <a:off x="228600" y="437032"/>
            <a:ext cx="6749338" cy="161069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fontAlgn="auto" latinLnBrk="1" hangingPunct="0">
              <a:spcBef>
                <a:spcPts val="0"/>
              </a:spcBef>
              <a:spcAft>
                <a:spcPts val="0"/>
              </a:spcAft>
            </a:pPr>
            <a:r>
              <a:rPr lang="en-US" sz="1400" dirty="0">
                <a:solidFill>
                  <a:srgbClr val="000000"/>
                </a:solidFill>
                <a:latin typeface="Helvetica" pitchFamily="2" charset="0"/>
                <a:sym typeface="Helvetica Light"/>
              </a:rPr>
              <a:t>Our goal for this project was to learn unity and explore working with Oculus Quest. We wanted create a simple MVP of project that would inspire students to learn about</a:t>
            </a:r>
          </a:p>
          <a:p>
            <a:pPr defTabSz="825500" fontAlgn="auto" latinLnBrk="1" hangingPunct="0">
              <a:spcBef>
                <a:spcPts val="0"/>
              </a:spcBef>
              <a:spcAft>
                <a:spcPts val="0"/>
              </a:spcAft>
            </a:pPr>
            <a:r>
              <a:rPr lang="en-US" sz="1400" dirty="0">
                <a:solidFill>
                  <a:srgbClr val="000000"/>
                </a:solidFill>
                <a:latin typeface="Helvetica" pitchFamily="2" charset="0"/>
                <a:sym typeface="Helvetica Light"/>
              </a:rPr>
              <a:t>space.</a:t>
            </a:r>
          </a:p>
          <a:p>
            <a:pPr marL="285750" indent="-285750" defTabSz="825500" fontAlgn="auto" latinLnBrk="1" hangingPunct="0">
              <a:spcBef>
                <a:spcPts val="0"/>
              </a:spcBef>
              <a:spcAft>
                <a:spcPts val="0"/>
              </a:spcAft>
              <a:buFont typeface="Arial" panose="020B0604020202020204" pitchFamily="34" charset="0"/>
              <a:buChar char="•"/>
            </a:pPr>
            <a:r>
              <a:rPr lang="en-US" sz="1400" dirty="0">
                <a:solidFill>
                  <a:srgbClr val="000000"/>
                </a:solidFill>
                <a:latin typeface="Helvetica" pitchFamily="2" charset="0"/>
                <a:sym typeface="Helvetica Light"/>
              </a:rPr>
              <a:t>a project itself. </a:t>
            </a:r>
          </a:p>
          <a:p>
            <a:pPr marL="285750" indent="-285750" defTabSz="825500" fontAlgn="auto" latinLnBrk="1" hangingPunct="0">
              <a:spcBef>
                <a:spcPts val="0"/>
              </a:spcBef>
              <a:spcAft>
                <a:spcPts val="0"/>
              </a:spcAft>
              <a:buFont typeface="Arial" panose="020B0604020202020204" pitchFamily="34" charset="0"/>
              <a:buChar char="•"/>
            </a:pPr>
            <a:r>
              <a:rPr lang="en-US" sz="1400" dirty="0">
                <a:solidFill>
                  <a:srgbClr val="000000"/>
                </a:solidFill>
                <a:latin typeface="Helvetica" pitchFamily="2" charset="0"/>
                <a:sym typeface="Helvetica Light"/>
              </a:rPr>
              <a:t>rendering of visualizations of stars, planets and </a:t>
            </a:r>
            <a:r>
              <a:rPr lang="en-US" sz="1400" dirty="0" err="1">
                <a:solidFill>
                  <a:srgbClr val="000000"/>
                </a:solidFill>
                <a:latin typeface="Helvetica" pitchFamily="2" charset="0"/>
                <a:sym typeface="Helvetica Light"/>
              </a:rPr>
              <a:t>etc</a:t>
            </a:r>
            <a:r>
              <a:rPr lang="en-US" sz="1400" dirty="0">
                <a:solidFill>
                  <a:srgbClr val="000000"/>
                </a:solidFill>
                <a:latin typeface="Helvetica" pitchFamily="2" charset="0"/>
                <a:sym typeface="Helvetica Light"/>
              </a:rPr>
              <a:t> using particle systems and spheres</a:t>
            </a:r>
          </a:p>
          <a:p>
            <a:pPr marL="285750" indent="-285750" defTabSz="825500" fontAlgn="auto" latinLnBrk="1" hangingPunct="0">
              <a:spcBef>
                <a:spcPts val="0"/>
              </a:spcBef>
              <a:spcAft>
                <a:spcPts val="0"/>
              </a:spcAft>
              <a:buFont typeface="Arial" panose="020B0604020202020204" pitchFamily="34" charset="0"/>
              <a:buChar char="•"/>
            </a:pPr>
            <a:r>
              <a:rPr lang="en-US" sz="1400" dirty="0">
                <a:solidFill>
                  <a:srgbClr val="000000"/>
                </a:solidFill>
                <a:latin typeface="Helvetica" pitchFamily="2" charset="0"/>
                <a:sym typeface="Helvetica Light"/>
              </a:rPr>
              <a:t>processing of data from star database.</a:t>
            </a:r>
          </a:p>
        </p:txBody>
      </p:sp>
      <p:pic>
        <p:nvPicPr>
          <p:cNvPr id="4" name="图片 3">
            <a:extLst>
              <a:ext uri="{FF2B5EF4-FFF2-40B4-BE49-F238E27FC236}">
                <a16:creationId xmlns:a16="http://schemas.microsoft.com/office/drawing/2014/main" id="{62617EE1-CBC5-D04E-AEC9-6C3AB6D2AD06}"/>
              </a:ext>
            </a:extLst>
          </p:cNvPr>
          <p:cNvPicPr>
            <a:picLocks noChangeAspect="1"/>
          </p:cNvPicPr>
          <p:nvPr/>
        </p:nvPicPr>
        <p:blipFill>
          <a:blip r:embed="rId3"/>
          <a:stretch>
            <a:fillRect/>
          </a:stretch>
        </p:blipFill>
        <p:spPr>
          <a:xfrm>
            <a:off x="1600200" y="2124978"/>
            <a:ext cx="3704869" cy="1852435"/>
          </a:xfrm>
          <a:prstGeom prst="rect">
            <a:avLst/>
          </a:prstGeom>
        </p:spPr>
      </p:pic>
    </p:spTree>
    <p:extLst>
      <p:ext uri="{BB962C8B-B14F-4D97-AF65-F5344CB8AC3E}">
        <p14:creationId xmlns:p14="http://schemas.microsoft.com/office/powerpoint/2010/main" val="1669697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1668918"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lang="en-US" sz="1200" b="1" spc="90" dirty="0">
                <a:solidFill>
                  <a:srgbClr val="FFFFFF"/>
                </a:solidFill>
                <a:latin typeface="Helvetica" pitchFamily="2" charset="0"/>
              </a:rPr>
              <a:t>FUTURE WORK</a:t>
            </a:r>
            <a:endParaRPr kumimoji="0" lang="en-US" sz="1200" b="1" i="0" u="none" strike="noStrike" kern="1200" cap="none" spc="90" normalizeH="0" baseline="0" noProof="0" dirty="0">
              <a:ln>
                <a:noFill/>
              </a:ln>
              <a:solidFill>
                <a:srgbClr val="FFFFFF"/>
              </a:solidFill>
              <a:effectLst/>
              <a:uLnTx/>
              <a:uFillTx/>
              <a:latin typeface="Helvetica" pitchFamily="2" charset="0"/>
              <a:ea typeface="+mn-ea"/>
              <a:cs typeface="+mn-cs"/>
            </a:endParaRPr>
          </a:p>
        </p:txBody>
      </p:sp>
      <p:sp>
        <p:nvSpPr>
          <p:cNvPr id="3" name="TextBox 2">
            <a:extLst>
              <a:ext uri="{FF2B5EF4-FFF2-40B4-BE49-F238E27FC236}">
                <a16:creationId xmlns:a16="http://schemas.microsoft.com/office/drawing/2014/main" id="{B1B1A4A7-6766-0647-8F52-6926AA37CB9A}"/>
              </a:ext>
            </a:extLst>
          </p:cNvPr>
          <p:cNvSpPr txBox="1"/>
          <p:nvPr/>
        </p:nvSpPr>
        <p:spPr>
          <a:xfrm>
            <a:off x="228600" y="394156"/>
            <a:ext cx="6945474" cy="204158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fontAlgn="auto" latinLnBrk="1" hangingPunct="0">
              <a:spcBef>
                <a:spcPts val="0"/>
              </a:spcBef>
              <a:spcAft>
                <a:spcPts val="0"/>
              </a:spcAft>
            </a:pPr>
            <a:r>
              <a:rPr lang="en-US" altLang="zh-CN" sz="1400" dirty="0">
                <a:solidFill>
                  <a:srgbClr val="000000"/>
                </a:solidFill>
                <a:latin typeface="Helvetica" pitchFamily="2" charset="0"/>
                <a:sym typeface="Helvetica Light"/>
              </a:rPr>
              <a:t>Overall, our application is expendable, it can teach about types of stars, student could watch creation of galaxy, or evolution of planet. </a:t>
            </a:r>
          </a:p>
          <a:p>
            <a:pPr defTabSz="825500" fontAlgn="auto" latinLnBrk="1" hangingPunct="0">
              <a:spcBef>
                <a:spcPts val="0"/>
              </a:spcBef>
              <a:spcAft>
                <a:spcPts val="0"/>
              </a:spcAft>
            </a:pPr>
            <a:endParaRPr lang="en-US" sz="1400" dirty="0">
              <a:solidFill>
                <a:srgbClr val="000000"/>
              </a:solidFill>
              <a:latin typeface="Helvetica" pitchFamily="2" charset="0"/>
              <a:sym typeface="Helvetica Light"/>
            </a:endParaRPr>
          </a:p>
          <a:p>
            <a:pPr marL="285750" indent="-285750" defTabSz="825500" fontAlgn="auto" latinLnBrk="1" hangingPunct="0">
              <a:spcBef>
                <a:spcPts val="0"/>
              </a:spcBef>
              <a:spcAft>
                <a:spcPts val="0"/>
              </a:spcAft>
              <a:buFont typeface="Arial" panose="020B0604020202020204" pitchFamily="34" charset="0"/>
              <a:buChar char="•"/>
            </a:pPr>
            <a:r>
              <a:rPr lang="en-US" sz="1400" dirty="0">
                <a:solidFill>
                  <a:srgbClr val="000000"/>
                </a:solidFill>
                <a:latin typeface="Helvetica" pitchFamily="2" charset="0"/>
                <a:sym typeface="Helvetica Light"/>
              </a:rPr>
              <a:t>Add different types of galaxies. </a:t>
            </a:r>
          </a:p>
          <a:p>
            <a:pPr marL="650875" lvl="1" indent="-285750" defTabSz="825500" fontAlgn="auto" latinLnBrk="1" hangingPunct="0">
              <a:spcBef>
                <a:spcPts val="0"/>
              </a:spcBef>
              <a:spcAft>
                <a:spcPts val="0"/>
              </a:spcAft>
              <a:buFont typeface="Arial" panose="020B0604020202020204" pitchFamily="34" charset="0"/>
              <a:buChar char="•"/>
            </a:pPr>
            <a:r>
              <a:rPr lang="en-US" sz="1400" dirty="0">
                <a:solidFill>
                  <a:srgbClr val="000000"/>
                </a:solidFill>
                <a:latin typeface="Helvetica" pitchFamily="2" charset="0"/>
                <a:sym typeface="Helvetica Light"/>
              </a:rPr>
              <a:t>To compare how they look and function in one space. </a:t>
            </a:r>
          </a:p>
          <a:p>
            <a:pPr marL="650875" lvl="1" indent="-285750" defTabSz="825500" fontAlgn="auto" latinLnBrk="1" hangingPunct="0">
              <a:spcBef>
                <a:spcPts val="0"/>
              </a:spcBef>
              <a:spcAft>
                <a:spcPts val="0"/>
              </a:spcAft>
              <a:buFont typeface="Arial" panose="020B0604020202020204" pitchFamily="34" charset="0"/>
              <a:buChar char="•"/>
            </a:pPr>
            <a:endParaRPr lang="en-US" sz="1400" dirty="0">
              <a:solidFill>
                <a:srgbClr val="000000"/>
              </a:solidFill>
              <a:latin typeface="Helvetica" pitchFamily="2" charset="0"/>
              <a:sym typeface="Helvetica Light"/>
            </a:endParaRPr>
          </a:p>
          <a:p>
            <a:pPr marL="285750" indent="-285750" defTabSz="825500" fontAlgn="auto" latinLnBrk="1" hangingPunct="0">
              <a:spcBef>
                <a:spcPts val="0"/>
              </a:spcBef>
              <a:spcAft>
                <a:spcPts val="0"/>
              </a:spcAft>
              <a:buFont typeface="Arial" panose="020B0604020202020204" pitchFamily="34" charset="0"/>
              <a:buChar char="•"/>
            </a:pPr>
            <a:r>
              <a:rPr lang="en-US" sz="1400" dirty="0">
                <a:solidFill>
                  <a:srgbClr val="000000"/>
                </a:solidFill>
                <a:latin typeface="Helvetica" pitchFamily="2" charset="0"/>
                <a:sym typeface="Helvetica Light"/>
              </a:rPr>
              <a:t>Add more elements to solar system, like asteroids belt. Update orbits into ellipses.</a:t>
            </a:r>
          </a:p>
          <a:p>
            <a:pPr marL="285750" indent="-285750" defTabSz="825500" fontAlgn="auto" latinLnBrk="1" hangingPunct="0">
              <a:spcBef>
                <a:spcPts val="0"/>
              </a:spcBef>
              <a:spcAft>
                <a:spcPts val="0"/>
              </a:spcAft>
              <a:buFont typeface="Arial" panose="020B0604020202020204" pitchFamily="34" charset="0"/>
              <a:buChar char="•"/>
            </a:pPr>
            <a:endParaRPr lang="en-US" sz="1400" dirty="0">
              <a:solidFill>
                <a:srgbClr val="000000"/>
              </a:solidFill>
              <a:latin typeface="Helvetica" pitchFamily="2" charset="0"/>
              <a:sym typeface="Helvetica Light"/>
            </a:endParaRPr>
          </a:p>
          <a:p>
            <a:pPr marL="285750" indent="-285750" defTabSz="825500" fontAlgn="auto" latinLnBrk="1" hangingPunct="0">
              <a:spcBef>
                <a:spcPts val="0"/>
              </a:spcBef>
              <a:spcAft>
                <a:spcPts val="0"/>
              </a:spcAft>
              <a:buFont typeface="Arial" panose="020B0604020202020204" pitchFamily="34" charset="0"/>
              <a:buChar char="•"/>
            </a:pPr>
            <a:r>
              <a:rPr lang="en-US" sz="1400" dirty="0">
                <a:solidFill>
                  <a:srgbClr val="000000"/>
                </a:solidFill>
                <a:latin typeface="Helvetica" pitchFamily="2" charset="0"/>
                <a:sym typeface="Helvetica Light"/>
              </a:rPr>
              <a:t>Improve galaxy shadows </a:t>
            </a:r>
          </a:p>
        </p:txBody>
      </p:sp>
    </p:spTree>
    <p:extLst>
      <p:ext uri="{BB962C8B-B14F-4D97-AF65-F5344CB8AC3E}">
        <p14:creationId xmlns:p14="http://schemas.microsoft.com/office/powerpoint/2010/main" val="23816675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1448730"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rPr>
              <a:t>MOTIVATION</a:t>
            </a:r>
          </a:p>
        </p:txBody>
      </p:sp>
      <p:sp>
        <p:nvSpPr>
          <p:cNvPr id="3" name="TextBox 2">
            <a:extLst>
              <a:ext uri="{FF2B5EF4-FFF2-40B4-BE49-F238E27FC236}">
                <a16:creationId xmlns:a16="http://schemas.microsoft.com/office/drawing/2014/main" id="{C905A56F-6678-AE43-9DEF-231B98415EA9}"/>
              </a:ext>
            </a:extLst>
          </p:cNvPr>
          <p:cNvSpPr txBox="1"/>
          <p:nvPr/>
        </p:nvSpPr>
        <p:spPr>
          <a:xfrm>
            <a:off x="114300" y="533400"/>
            <a:ext cx="6945474" cy="117981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fontAlgn="auto" latinLnBrk="1" hangingPunct="0">
              <a:spcBef>
                <a:spcPts val="0"/>
              </a:spcBef>
              <a:spcAft>
                <a:spcPts val="0"/>
              </a:spcAft>
            </a:pPr>
            <a:r>
              <a:rPr lang="en-US" sz="1400" dirty="0">
                <a:solidFill>
                  <a:srgbClr val="000000"/>
                </a:solidFill>
                <a:latin typeface="Helvetica" pitchFamily="2" charset="0"/>
                <a:sym typeface="Helvetica Light"/>
              </a:rPr>
              <a:t>We all had to go through learning the motion of planets and </a:t>
            </a:r>
            <a:r>
              <a:rPr lang="en-US" sz="1400" dirty="0" err="1">
                <a:solidFill>
                  <a:srgbClr val="000000"/>
                </a:solidFill>
                <a:latin typeface="Helvetica" pitchFamily="2" charset="0"/>
                <a:sym typeface="Helvetica Light"/>
              </a:rPr>
              <a:t>and</a:t>
            </a:r>
            <a:r>
              <a:rPr lang="en-US" sz="1400" dirty="0">
                <a:solidFill>
                  <a:srgbClr val="000000"/>
                </a:solidFill>
                <a:latin typeface="Helvetica" pitchFamily="2" charset="0"/>
                <a:sym typeface="Helvetica Light"/>
              </a:rPr>
              <a:t> moon, and how our </a:t>
            </a:r>
          </a:p>
          <a:p>
            <a:pPr defTabSz="825500" fontAlgn="auto" latinLnBrk="1" hangingPunct="0">
              <a:spcBef>
                <a:spcPts val="0"/>
              </a:spcBef>
              <a:spcAft>
                <a:spcPts val="0"/>
              </a:spcAft>
            </a:pPr>
            <a:r>
              <a:rPr lang="en-US" sz="1400" dirty="0">
                <a:solidFill>
                  <a:srgbClr val="000000"/>
                </a:solidFill>
                <a:latin typeface="Helvetica" pitchFamily="2" charset="0"/>
                <a:sym typeface="Helvetica Light"/>
              </a:rPr>
              <a:t>solar system works and that solar system is only one small particle in the galaxy. We </a:t>
            </a:r>
          </a:p>
          <a:p>
            <a:pPr defTabSz="825500" fontAlgn="auto" latinLnBrk="1" hangingPunct="0">
              <a:spcBef>
                <a:spcPts val="0"/>
              </a:spcBef>
              <a:spcAft>
                <a:spcPts val="0"/>
              </a:spcAft>
            </a:pPr>
            <a:r>
              <a:rPr lang="en-US" sz="1400" dirty="0">
                <a:solidFill>
                  <a:srgbClr val="000000"/>
                </a:solidFill>
                <a:latin typeface="Helvetica" pitchFamily="2" charset="0"/>
                <a:sym typeface="Helvetica Light"/>
              </a:rPr>
              <a:t>waned to create an environment where students can see the motion of planets and stars in 3d to allow them to have better understanding of space. Our original idea was inspired by childhood fantasy to have the map from the Treasure Planet.</a:t>
            </a:r>
          </a:p>
        </p:txBody>
      </p:sp>
      <p:pic>
        <p:nvPicPr>
          <p:cNvPr id="1026" name="Picture 2" descr="Картинки по запросу &quot;treasure planet map&quot;">
            <a:extLst>
              <a:ext uri="{FF2B5EF4-FFF2-40B4-BE49-F238E27FC236}">
                <a16:creationId xmlns:a16="http://schemas.microsoft.com/office/drawing/2014/main" id="{C75A7A62-E630-4489-9737-EA1A7A031B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0200" y="1719294"/>
            <a:ext cx="3687498" cy="230479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7D35E44C-A4D4-494B-8282-9528E68E9ED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3989" t="30804" r="50661" b="13642"/>
          <a:stretch/>
        </p:blipFill>
        <p:spPr bwMode="auto">
          <a:xfrm>
            <a:off x="323850" y="1713210"/>
            <a:ext cx="1066800" cy="2286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76E6440A-DDC1-4DC9-80B5-320055D2483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4783" r="41229"/>
          <a:stretch/>
        </p:blipFill>
        <p:spPr bwMode="auto">
          <a:xfrm>
            <a:off x="5497248" y="1713210"/>
            <a:ext cx="1319142" cy="22983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2494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1307794"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rPr>
              <a:t>OVERVIEW</a:t>
            </a:r>
          </a:p>
        </p:txBody>
      </p:sp>
      <p:pic>
        <p:nvPicPr>
          <p:cNvPr id="8" name="Picture 7">
            <a:extLst>
              <a:ext uri="{FF2B5EF4-FFF2-40B4-BE49-F238E27FC236}">
                <a16:creationId xmlns:a16="http://schemas.microsoft.com/office/drawing/2014/main" id="{FD8C9078-646B-4BB6-9DFB-B30D29742C4F}"/>
              </a:ext>
            </a:extLst>
          </p:cNvPr>
          <p:cNvPicPr>
            <a:picLocks noChangeAspect="1"/>
          </p:cNvPicPr>
          <p:nvPr/>
        </p:nvPicPr>
        <p:blipFill>
          <a:blip r:embed="rId3"/>
          <a:stretch>
            <a:fillRect/>
          </a:stretch>
        </p:blipFill>
        <p:spPr>
          <a:xfrm>
            <a:off x="2971800" y="2286000"/>
            <a:ext cx="4267200" cy="1698578"/>
          </a:xfrm>
          <a:prstGeom prst="rect">
            <a:avLst/>
          </a:prstGeom>
          <a:ln>
            <a:noFill/>
          </a:ln>
          <a:effectLst>
            <a:softEdge rad="112500"/>
          </a:effectLst>
        </p:spPr>
      </p:pic>
      <p:sp>
        <p:nvSpPr>
          <p:cNvPr id="9" name="TextBox 8">
            <a:extLst>
              <a:ext uri="{FF2B5EF4-FFF2-40B4-BE49-F238E27FC236}">
                <a16:creationId xmlns:a16="http://schemas.microsoft.com/office/drawing/2014/main" id="{63E7BFAB-562B-46F6-8355-38417E7679A7}"/>
              </a:ext>
            </a:extLst>
          </p:cNvPr>
          <p:cNvSpPr txBox="1"/>
          <p:nvPr/>
        </p:nvSpPr>
        <p:spPr>
          <a:xfrm>
            <a:off x="3873262" y="1155104"/>
            <a:ext cx="3382390" cy="59503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1" hangingPunct="0">
              <a:lnSpc>
                <a:spcPct val="100000"/>
              </a:lnSpc>
              <a:spcBef>
                <a:spcPts val="0"/>
              </a:spcBef>
              <a:spcAft>
                <a:spcPts val="0"/>
              </a:spcAft>
              <a:buClrTx/>
              <a:buSzTx/>
              <a:buFontTx/>
              <a:buNone/>
              <a:tabLst/>
            </a:pPr>
            <a:r>
              <a:rPr kumimoji="0" lang="en-US" sz="1600" b="0" i="0" u="none" strike="noStrike" cap="none" spc="0" normalizeH="0" baseline="0" dirty="0">
                <a:ln>
                  <a:noFill/>
                </a:ln>
                <a:solidFill>
                  <a:srgbClr val="000000"/>
                </a:solidFill>
                <a:effectLst/>
                <a:uFillTx/>
                <a:latin typeface="+mn-lt"/>
                <a:ea typeface="+mn-ea"/>
                <a:cs typeface="+mn-cs"/>
                <a:sym typeface="Helvetica Light"/>
              </a:rPr>
              <a:t>We focused on planet </a:t>
            </a:r>
            <a:r>
              <a:rPr lang="en-US" sz="1600" dirty="0">
                <a:solidFill>
                  <a:srgbClr val="000000"/>
                </a:solidFill>
                <a:latin typeface="+mn-lt"/>
                <a:ea typeface="+mn-ea"/>
                <a:cs typeface="+mn-cs"/>
                <a:sym typeface="Helvetica Light"/>
              </a:rPr>
              <a:t>motion and </a:t>
            </a:r>
          </a:p>
          <a:p>
            <a:pPr marL="0" marR="0" indent="0" algn="ctr" defTabSz="825500" rtl="0" fontAlgn="auto" latinLnBrk="1" hangingPunct="0">
              <a:lnSpc>
                <a:spcPct val="100000"/>
              </a:lnSpc>
              <a:spcBef>
                <a:spcPts val="0"/>
              </a:spcBef>
              <a:spcAft>
                <a:spcPts val="0"/>
              </a:spcAft>
              <a:buClrTx/>
              <a:buSzTx/>
              <a:buFontTx/>
              <a:buNone/>
              <a:tabLst/>
            </a:pPr>
            <a:r>
              <a:rPr lang="en-US" sz="1600" dirty="0">
                <a:solidFill>
                  <a:srgbClr val="000000"/>
                </a:solidFill>
                <a:latin typeface="+mn-lt"/>
                <a:ea typeface="+mn-ea"/>
                <a:cs typeface="+mn-cs"/>
                <a:sym typeface="Helvetica Light"/>
              </a:rPr>
              <a:t>visual realistic effect.  </a:t>
            </a:r>
            <a:endParaRPr kumimoji="0" lang="en-US" sz="16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11" name="TextBox 10">
            <a:extLst>
              <a:ext uri="{FF2B5EF4-FFF2-40B4-BE49-F238E27FC236}">
                <a16:creationId xmlns:a16="http://schemas.microsoft.com/office/drawing/2014/main" id="{3114D47E-B6BB-42CF-ACE0-35DD4649B7CE}"/>
              </a:ext>
            </a:extLst>
          </p:cNvPr>
          <p:cNvSpPr txBox="1"/>
          <p:nvPr/>
        </p:nvSpPr>
        <p:spPr>
          <a:xfrm flipH="1">
            <a:off x="68630" y="2667000"/>
            <a:ext cx="2903170" cy="108747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1" hangingPunct="0">
              <a:lnSpc>
                <a:spcPct val="100000"/>
              </a:lnSpc>
              <a:spcBef>
                <a:spcPts val="0"/>
              </a:spcBef>
              <a:spcAft>
                <a:spcPts val="0"/>
              </a:spcAft>
              <a:buClrTx/>
              <a:buSzTx/>
              <a:buFontTx/>
              <a:buNone/>
              <a:tabLst/>
            </a:pPr>
            <a:r>
              <a:rPr kumimoji="0" lang="en-US" sz="1600" b="0" i="0" u="none" strike="noStrike" cap="none" spc="0" normalizeH="0" baseline="0" dirty="0">
                <a:ln>
                  <a:noFill/>
                </a:ln>
                <a:solidFill>
                  <a:srgbClr val="000000"/>
                </a:solidFill>
                <a:effectLst/>
                <a:uFillTx/>
                <a:latin typeface="+mn-lt"/>
                <a:ea typeface="+mn-ea"/>
                <a:cs typeface="+mn-cs"/>
                <a:sym typeface="Helvetica Light"/>
              </a:rPr>
              <a:t>Users who participated enjoyed the idea and found it relaxing </a:t>
            </a:r>
          </a:p>
          <a:p>
            <a:pPr marL="0" marR="0" indent="0" algn="ctr" defTabSz="825500" rtl="0" fontAlgn="auto" latinLnBrk="1" hangingPunct="0">
              <a:lnSpc>
                <a:spcPct val="100000"/>
              </a:lnSpc>
              <a:spcBef>
                <a:spcPts val="0"/>
              </a:spcBef>
              <a:spcAft>
                <a:spcPts val="0"/>
              </a:spcAft>
              <a:buClrTx/>
              <a:buSzTx/>
              <a:buFontTx/>
              <a:buNone/>
              <a:tabLst/>
            </a:pPr>
            <a:r>
              <a:rPr kumimoji="0" lang="en-US" sz="1600" b="0" i="0" u="none" strike="noStrike" cap="none" spc="0" normalizeH="0" baseline="0" dirty="0">
                <a:ln>
                  <a:noFill/>
                </a:ln>
                <a:solidFill>
                  <a:srgbClr val="000000"/>
                </a:solidFill>
                <a:effectLst/>
                <a:uFillTx/>
                <a:latin typeface="+mn-lt"/>
                <a:ea typeface="+mn-ea"/>
                <a:cs typeface="+mn-cs"/>
                <a:sym typeface="Helvetica Light"/>
              </a:rPr>
              <a:t>watching the movement of stars and planets.  </a:t>
            </a:r>
          </a:p>
        </p:txBody>
      </p:sp>
      <p:pic>
        <p:nvPicPr>
          <p:cNvPr id="3" name="Picture 2">
            <a:extLst>
              <a:ext uri="{FF2B5EF4-FFF2-40B4-BE49-F238E27FC236}">
                <a16:creationId xmlns:a16="http://schemas.microsoft.com/office/drawing/2014/main" id="{AF434591-5264-4CE2-A269-BE319AFF5CD5}"/>
              </a:ext>
            </a:extLst>
          </p:cNvPr>
          <p:cNvPicPr>
            <a:picLocks noChangeAspect="1"/>
          </p:cNvPicPr>
          <p:nvPr/>
        </p:nvPicPr>
        <p:blipFill>
          <a:blip r:embed="rId4"/>
          <a:stretch>
            <a:fillRect/>
          </a:stretch>
        </p:blipFill>
        <p:spPr>
          <a:xfrm>
            <a:off x="152400" y="360323"/>
            <a:ext cx="3149378" cy="2367210"/>
          </a:xfrm>
          <a:prstGeom prst="rect">
            <a:avLst/>
          </a:prstGeom>
          <a:ln>
            <a:noFill/>
          </a:ln>
          <a:effectLst>
            <a:softEdge rad="112500"/>
          </a:effectLst>
        </p:spPr>
      </p:pic>
    </p:spTree>
    <p:extLst>
      <p:ext uri="{BB962C8B-B14F-4D97-AF65-F5344CB8AC3E}">
        <p14:creationId xmlns:p14="http://schemas.microsoft.com/office/powerpoint/2010/main" val="2058913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7E2F0FE-9E26-BC47-AC4A-57CEF299D6A5}"/>
              </a:ext>
            </a:extLst>
          </p:cNvPr>
          <p:cNvSpPr/>
          <p:nvPr/>
        </p:nvSpPr>
        <p:spPr>
          <a:xfrm>
            <a:off x="0" y="1855695"/>
            <a:ext cx="7315200" cy="403412"/>
          </a:xfrm>
          <a:prstGeom prst="rect">
            <a:avLst/>
          </a:prstGeom>
          <a:solidFill>
            <a:schemeClr val="bg1"/>
          </a:solidFill>
          <a:ln>
            <a:noFill/>
          </a:ln>
          <a:scene3d>
            <a:camera prst="orthographicFront"/>
            <a:lightRig rig="threePt" dir="t"/>
          </a:scene3d>
          <a:sp3d prstMaterial="matte"/>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548640" rtl="0" eaLnBrk="1" fontAlgn="auto" latinLnBrk="0" hangingPunct="1">
              <a:lnSpc>
                <a:spcPct val="100000"/>
              </a:lnSpc>
              <a:spcBef>
                <a:spcPts val="0"/>
              </a:spcBef>
              <a:spcAft>
                <a:spcPts val="0"/>
              </a:spcAft>
              <a:buClrTx/>
              <a:buSzTx/>
              <a:buFontTx/>
              <a:buNone/>
              <a:tabLst/>
              <a:defRPr/>
            </a:pPr>
            <a:r>
              <a:rPr kumimoji="0" lang="en-US" sz="2160" b="1" i="0" u="none" strike="noStrike" kern="1200" cap="none" spc="90" normalizeH="0" baseline="0" noProof="0" dirty="0">
                <a:ln>
                  <a:noFill/>
                </a:ln>
                <a:solidFill>
                  <a:prstClr val="black"/>
                </a:solidFill>
                <a:effectLst/>
                <a:uLnTx/>
                <a:uFillTx/>
                <a:latin typeface="Helvetica" pitchFamily="2" charset="0"/>
                <a:ea typeface="+mn-ea"/>
                <a:cs typeface="+mn-cs"/>
              </a:rPr>
              <a:t>RELATED WORK</a:t>
            </a:r>
          </a:p>
        </p:txBody>
      </p:sp>
    </p:spTree>
    <p:extLst>
      <p:ext uri="{BB962C8B-B14F-4D97-AF65-F5344CB8AC3E}">
        <p14:creationId xmlns:p14="http://schemas.microsoft.com/office/powerpoint/2010/main" val="957863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1065420"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rPr>
              <a:t>TOPIC 1</a:t>
            </a:r>
          </a:p>
        </p:txBody>
      </p:sp>
      <p:sp>
        <p:nvSpPr>
          <p:cNvPr id="2" name="TextBox 1">
            <a:extLst>
              <a:ext uri="{FF2B5EF4-FFF2-40B4-BE49-F238E27FC236}">
                <a16:creationId xmlns:a16="http://schemas.microsoft.com/office/drawing/2014/main" id="{4BDE035A-E227-413E-95A1-D94BEE57F295}"/>
              </a:ext>
            </a:extLst>
          </p:cNvPr>
          <p:cNvSpPr txBox="1"/>
          <p:nvPr/>
        </p:nvSpPr>
        <p:spPr>
          <a:xfrm>
            <a:off x="90145" y="533400"/>
            <a:ext cx="7225055" cy="369332"/>
          </a:xfrm>
          <a:prstGeom prst="rect">
            <a:avLst/>
          </a:prstGeom>
          <a:noFill/>
        </p:spPr>
        <p:txBody>
          <a:bodyPr wrap="none" rtlCol="0">
            <a:spAutoFit/>
          </a:bodyPr>
          <a:lstStyle/>
          <a:p>
            <a:r>
              <a:rPr lang="en-US" dirty="0"/>
              <a:t>For implementation our inspiration was Galaxy Explorer by Microsoft  </a:t>
            </a:r>
          </a:p>
        </p:txBody>
      </p:sp>
      <p:pic>
        <p:nvPicPr>
          <p:cNvPr id="2052" name="Picture 4" descr="Картинки по запросу &quot;galaxy Explorer microsoft&quot;">
            <a:extLst>
              <a:ext uri="{FF2B5EF4-FFF2-40B4-BE49-F238E27FC236}">
                <a16:creationId xmlns:a16="http://schemas.microsoft.com/office/drawing/2014/main" id="{C51D3F40-6292-4B85-94DF-4E939BF7B5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1066800"/>
            <a:ext cx="3505200" cy="197091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Картинки по запросу &quot;galaxy Explorer microsoft&quot;">
            <a:extLst>
              <a:ext uri="{FF2B5EF4-FFF2-40B4-BE49-F238E27FC236}">
                <a16:creationId xmlns:a16="http://schemas.microsoft.com/office/drawing/2014/main" id="{C1FB7EC0-8A66-4003-BFD4-DF651D6DFB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93066" y="2133599"/>
            <a:ext cx="3064933" cy="1724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700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1065420"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rPr>
              <a:t>TOPIC 2</a:t>
            </a:r>
          </a:p>
        </p:txBody>
      </p:sp>
      <p:sp>
        <p:nvSpPr>
          <p:cNvPr id="3" name="TextBox 2">
            <a:extLst>
              <a:ext uri="{FF2B5EF4-FFF2-40B4-BE49-F238E27FC236}">
                <a16:creationId xmlns:a16="http://schemas.microsoft.com/office/drawing/2014/main" id="{B5E0013D-4687-4273-A7DC-78B89C3A464A}"/>
              </a:ext>
            </a:extLst>
          </p:cNvPr>
          <p:cNvSpPr txBox="1"/>
          <p:nvPr/>
        </p:nvSpPr>
        <p:spPr>
          <a:xfrm flipH="1">
            <a:off x="76200" y="609600"/>
            <a:ext cx="6736081" cy="523220"/>
          </a:xfrm>
          <a:prstGeom prst="rect">
            <a:avLst/>
          </a:prstGeom>
          <a:noFill/>
        </p:spPr>
        <p:txBody>
          <a:bodyPr wrap="square" rtlCol="0">
            <a:spAutoFit/>
          </a:bodyPr>
          <a:lstStyle/>
          <a:p>
            <a:r>
              <a:rPr lang="en-US" sz="1400" dirty="0"/>
              <a:t>Unlike previous implemented project we wanted the experience to be in VR. Lack of outside environment allows user to fully concentrate on object in front of them. </a:t>
            </a:r>
          </a:p>
        </p:txBody>
      </p:sp>
      <p:pic>
        <p:nvPicPr>
          <p:cNvPr id="6" name="Picture 5">
            <a:extLst>
              <a:ext uri="{FF2B5EF4-FFF2-40B4-BE49-F238E27FC236}">
                <a16:creationId xmlns:a16="http://schemas.microsoft.com/office/drawing/2014/main" id="{5E179E55-FF05-47FD-A06A-77B1B1CBBB1E}"/>
              </a:ext>
            </a:extLst>
          </p:cNvPr>
          <p:cNvPicPr>
            <a:picLocks noChangeAspect="1"/>
          </p:cNvPicPr>
          <p:nvPr/>
        </p:nvPicPr>
        <p:blipFill>
          <a:blip r:embed="rId3"/>
          <a:stretch>
            <a:fillRect/>
          </a:stretch>
        </p:blipFill>
        <p:spPr>
          <a:xfrm>
            <a:off x="685800" y="1132820"/>
            <a:ext cx="5696826" cy="2057400"/>
          </a:xfrm>
          <a:prstGeom prst="rect">
            <a:avLst/>
          </a:prstGeom>
          <a:ln>
            <a:noFill/>
          </a:ln>
          <a:effectLst>
            <a:softEdge rad="112500"/>
          </a:effectLst>
        </p:spPr>
      </p:pic>
      <p:sp>
        <p:nvSpPr>
          <p:cNvPr id="8" name="TextBox 7">
            <a:extLst>
              <a:ext uri="{FF2B5EF4-FFF2-40B4-BE49-F238E27FC236}">
                <a16:creationId xmlns:a16="http://schemas.microsoft.com/office/drawing/2014/main" id="{4C679664-3E09-4C3C-AEC0-BDCFCE1F14D0}"/>
              </a:ext>
            </a:extLst>
          </p:cNvPr>
          <p:cNvSpPr txBox="1"/>
          <p:nvPr/>
        </p:nvSpPr>
        <p:spPr>
          <a:xfrm>
            <a:off x="76200" y="3190220"/>
            <a:ext cx="6629400" cy="523220"/>
          </a:xfrm>
          <a:prstGeom prst="rect">
            <a:avLst/>
          </a:prstGeom>
          <a:noFill/>
        </p:spPr>
        <p:txBody>
          <a:bodyPr wrap="square" rtlCol="0">
            <a:spAutoFit/>
          </a:bodyPr>
          <a:lstStyle/>
          <a:p>
            <a:r>
              <a:rPr lang="en-US" sz="1400" dirty="0"/>
              <a:t>Our visualization is less detailed since we tried to create our own textures or textures we can get for free at asset store.</a:t>
            </a:r>
          </a:p>
        </p:txBody>
      </p:sp>
    </p:spTree>
    <p:extLst>
      <p:ext uri="{BB962C8B-B14F-4D97-AF65-F5344CB8AC3E}">
        <p14:creationId xmlns:p14="http://schemas.microsoft.com/office/powerpoint/2010/main" val="2491347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1065420"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lang="en-US" sz="1200" b="1" spc="90" dirty="0">
                <a:solidFill>
                  <a:srgbClr val="FFFFFF"/>
                </a:solidFill>
                <a:latin typeface="Helvetica" pitchFamily="2" charset="0"/>
              </a:rPr>
              <a:t>T</a:t>
            </a:r>
            <a:r>
              <a:rPr kumimoji="0" lang="en-US" sz="1200" b="1" i="0" u="none" strike="noStrike" kern="1200" cap="none" spc="90" normalizeH="0" baseline="0" noProof="0" dirty="0">
                <a:ln>
                  <a:noFill/>
                </a:ln>
                <a:solidFill>
                  <a:srgbClr val="FFFFFF"/>
                </a:solidFill>
                <a:effectLst/>
                <a:uLnTx/>
                <a:uFillTx/>
                <a:latin typeface="Helvetica" pitchFamily="2" charset="0"/>
              </a:rPr>
              <a:t>OPIC 3</a:t>
            </a:r>
          </a:p>
        </p:txBody>
      </p:sp>
      <p:pic>
        <p:nvPicPr>
          <p:cNvPr id="8" name="Picture 7">
            <a:extLst>
              <a:ext uri="{FF2B5EF4-FFF2-40B4-BE49-F238E27FC236}">
                <a16:creationId xmlns:a16="http://schemas.microsoft.com/office/drawing/2014/main" id="{8BF97108-6864-4A4B-806D-53BF96F0B019}"/>
              </a:ext>
            </a:extLst>
          </p:cNvPr>
          <p:cNvPicPr>
            <a:picLocks noChangeAspect="1"/>
          </p:cNvPicPr>
          <p:nvPr/>
        </p:nvPicPr>
        <p:blipFill>
          <a:blip r:embed="rId3"/>
          <a:stretch>
            <a:fillRect/>
          </a:stretch>
        </p:blipFill>
        <p:spPr>
          <a:xfrm>
            <a:off x="3186066" y="76200"/>
            <a:ext cx="4044820" cy="3886200"/>
          </a:xfrm>
          <a:prstGeom prst="rect">
            <a:avLst/>
          </a:prstGeom>
          <a:ln>
            <a:noFill/>
          </a:ln>
          <a:effectLst>
            <a:softEdge rad="112500"/>
          </a:effectLst>
        </p:spPr>
      </p:pic>
      <p:sp>
        <p:nvSpPr>
          <p:cNvPr id="9" name="TextBox 8">
            <a:extLst>
              <a:ext uri="{FF2B5EF4-FFF2-40B4-BE49-F238E27FC236}">
                <a16:creationId xmlns:a16="http://schemas.microsoft.com/office/drawing/2014/main" id="{CE230458-E61D-4FC5-9CB7-D1ECB83208EB}"/>
              </a:ext>
            </a:extLst>
          </p:cNvPr>
          <p:cNvSpPr txBox="1"/>
          <p:nvPr/>
        </p:nvSpPr>
        <p:spPr>
          <a:xfrm>
            <a:off x="112475" y="533400"/>
            <a:ext cx="2935525" cy="1169551"/>
          </a:xfrm>
          <a:prstGeom prst="rect">
            <a:avLst/>
          </a:prstGeom>
          <a:noFill/>
        </p:spPr>
        <p:txBody>
          <a:bodyPr wrap="square" rtlCol="0">
            <a:spAutoFit/>
          </a:bodyPr>
          <a:lstStyle/>
          <a:p>
            <a:r>
              <a:rPr lang="en-US" sz="1400" dirty="0"/>
              <a:t>We also added scene that showed night sky. to make a logical transition from seeing starts, seeing solar system and then galaxy.</a:t>
            </a:r>
          </a:p>
        </p:txBody>
      </p:sp>
      <p:pic>
        <p:nvPicPr>
          <p:cNvPr id="10" name="Picture 9">
            <a:extLst>
              <a:ext uri="{FF2B5EF4-FFF2-40B4-BE49-F238E27FC236}">
                <a16:creationId xmlns:a16="http://schemas.microsoft.com/office/drawing/2014/main" id="{553C127C-11CB-4456-8D4C-A08B3DE6F5EA}"/>
              </a:ext>
            </a:extLst>
          </p:cNvPr>
          <p:cNvPicPr>
            <a:picLocks noChangeAspect="1"/>
          </p:cNvPicPr>
          <p:nvPr/>
        </p:nvPicPr>
        <p:blipFill rotWithShape="1">
          <a:blip r:embed="rId4"/>
          <a:srcRect l="28125" t="20371" r="12500" b="11111"/>
          <a:stretch/>
        </p:blipFill>
        <p:spPr>
          <a:xfrm>
            <a:off x="152400" y="1872254"/>
            <a:ext cx="3084735" cy="2002372"/>
          </a:xfrm>
          <a:prstGeom prst="rect">
            <a:avLst/>
          </a:prstGeom>
          <a:ln>
            <a:noFill/>
          </a:ln>
          <a:effectLst>
            <a:softEdge rad="112500"/>
          </a:effectLst>
        </p:spPr>
      </p:pic>
    </p:spTree>
    <p:extLst>
      <p:ext uri="{BB962C8B-B14F-4D97-AF65-F5344CB8AC3E}">
        <p14:creationId xmlns:p14="http://schemas.microsoft.com/office/powerpoint/2010/main" val="2398094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7E2F0FE-9E26-BC47-AC4A-57CEF299D6A5}"/>
              </a:ext>
            </a:extLst>
          </p:cNvPr>
          <p:cNvSpPr/>
          <p:nvPr/>
        </p:nvSpPr>
        <p:spPr>
          <a:xfrm>
            <a:off x="0" y="1855695"/>
            <a:ext cx="7315200" cy="403412"/>
          </a:xfrm>
          <a:prstGeom prst="rect">
            <a:avLst/>
          </a:prstGeom>
          <a:solidFill>
            <a:schemeClr val="bg1"/>
          </a:solidFill>
          <a:ln>
            <a:noFill/>
          </a:ln>
          <a:scene3d>
            <a:camera prst="orthographicFront"/>
            <a:lightRig rig="threePt" dir="t"/>
          </a:scene3d>
          <a:sp3d prstMaterial="matte"/>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548640" rtl="0" eaLnBrk="1" fontAlgn="auto" latinLnBrk="0" hangingPunct="1">
              <a:lnSpc>
                <a:spcPct val="100000"/>
              </a:lnSpc>
              <a:spcBef>
                <a:spcPts val="0"/>
              </a:spcBef>
              <a:spcAft>
                <a:spcPts val="0"/>
              </a:spcAft>
              <a:buClrTx/>
              <a:buSzTx/>
              <a:buFontTx/>
              <a:buNone/>
              <a:tabLst/>
              <a:defRPr/>
            </a:pPr>
            <a:r>
              <a:rPr kumimoji="0" lang="en-US" sz="2160" b="1" i="0" u="none" strike="noStrike" kern="1200" cap="none" spc="90" normalizeH="0" baseline="0" noProof="0" dirty="0">
                <a:ln>
                  <a:noFill/>
                </a:ln>
                <a:solidFill>
                  <a:prstClr val="black"/>
                </a:solidFill>
                <a:effectLst/>
                <a:uLnTx/>
                <a:uFillTx/>
                <a:latin typeface="Helvetica" pitchFamily="2" charset="0"/>
                <a:ea typeface="+mn-ea"/>
                <a:cs typeface="+mn-cs"/>
              </a:rPr>
              <a:t>IMPLEMENTATION DETAILS</a:t>
            </a:r>
          </a:p>
        </p:txBody>
      </p:sp>
    </p:spTree>
    <p:extLst>
      <p:ext uri="{BB962C8B-B14F-4D97-AF65-F5344CB8AC3E}">
        <p14:creationId xmlns:p14="http://schemas.microsoft.com/office/powerpoint/2010/main" val="2489484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2480551"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ea typeface="+mn-ea"/>
                <a:cs typeface="+mn-cs"/>
              </a:rPr>
              <a:t>SOFTWARE DISCUSSION</a:t>
            </a:r>
          </a:p>
        </p:txBody>
      </p:sp>
      <p:pic>
        <p:nvPicPr>
          <p:cNvPr id="2" name="在线媒体 1" descr="stars1_tycN6d.mp4">
            <a:hlinkClick r:id="" action="ppaction://media"/>
            <a:extLst>
              <a:ext uri="{FF2B5EF4-FFF2-40B4-BE49-F238E27FC236}">
                <a16:creationId xmlns:a16="http://schemas.microsoft.com/office/drawing/2014/main" id="{8E3FF42F-047D-2F40-8495-749390A29C2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09600" y="516252"/>
            <a:ext cx="6248400" cy="3297767"/>
          </a:xfrm>
          <a:prstGeom prst="rect">
            <a:avLst/>
          </a:prstGeom>
        </p:spPr>
      </p:pic>
    </p:spTree>
    <p:extLst>
      <p:ext uri="{BB962C8B-B14F-4D97-AF65-F5344CB8AC3E}">
        <p14:creationId xmlns:p14="http://schemas.microsoft.com/office/powerpoint/2010/main" val="826705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7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_rels/theme8.xml.rels><?xml version="1.0" encoding="UTF-8" standalone="yes"?>
<Relationships xmlns="http://schemas.openxmlformats.org/package/2006/relationships"><Relationship Id="rId1" Type="http://schemas.openxmlformats.org/officeDocument/2006/relationships/image" Target="../media/image4.png"/></Relationships>
</file>

<file path=ppt/theme/_rels/theme9.xml.rels><?xml version="1.0" encoding="UTF-8" standalone="yes"?>
<Relationships xmlns="http://schemas.openxmlformats.org/package/2006/relationships"><Relationship Id="rId1" Type="http://schemas.openxmlformats.org/officeDocument/2006/relationships/image" Target="../media/image6.emf"/></Relationships>
</file>

<file path=ppt/theme/theme1.xml><?xml version="1.0" encoding="utf-8"?>
<a:theme xmlns:a="http://schemas.openxmlformats.org/drawingml/2006/main" name="Custom Design">
  <a:themeElements>
    <a:clrScheme name="Custom 1">
      <a:dk1>
        <a:srgbClr val="141313"/>
      </a:dk1>
      <a:lt1>
        <a:srgbClr val="787972"/>
      </a:lt1>
      <a:dk2>
        <a:srgbClr val="FFEDD6"/>
      </a:dk2>
      <a:lt2>
        <a:srgbClr val="96714E"/>
      </a:lt2>
      <a:accent1>
        <a:srgbClr val="F5BF66"/>
      </a:accent1>
      <a:accent2>
        <a:srgbClr val="D74820"/>
      </a:accent2>
      <a:accent3>
        <a:srgbClr val="58453A"/>
      </a:accent3>
      <a:accent4>
        <a:srgbClr val="FFFFFE"/>
      </a:accent4>
      <a:accent5>
        <a:srgbClr val="F6C066"/>
      </a:accent5>
      <a:accent6>
        <a:srgbClr val="D84820"/>
      </a:accent6>
      <a:hlink>
        <a:srgbClr val="FFFFFE"/>
      </a:hlink>
      <a:folHlink>
        <a:srgbClr val="767770"/>
      </a:folHlink>
    </a:clrScheme>
    <a:fontScheme name="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ustom Design 1">
        <a:dk1>
          <a:srgbClr val="A47F33"/>
        </a:dk1>
        <a:lt1>
          <a:srgbClr val="FFFFFF"/>
        </a:lt1>
        <a:dk2>
          <a:srgbClr val="483225"/>
        </a:dk2>
        <a:lt2>
          <a:srgbClr val="FFFFFF"/>
        </a:lt2>
        <a:accent1>
          <a:srgbClr val="92BFEB"/>
        </a:accent1>
        <a:accent2>
          <a:srgbClr val="F99D1C"/>
        </a:accent2>
        <a:accent3>
          <a:srgbClr val="B1ADAC"/>
        </a:accent3>
        <a:accent4>
          <a:srgbClr val="DADADA"/>
        </a:accent4>
        <a:accent5>
          <a:srgbClr val="C7DCF3"/>
        </a:accent5>
        <a:accent6>
          <a:srgbClr val="E28E18"/>
        </a:accent6>
        <a:hlink>
          <a:srgbClr val="A4D767"/>
        </a:hlink>
        <a:folHlink>
          <a:srgbClr val="003082"/>
        </a:folHlink>
      </a:clrScheme>
      <a:clrMap bg1="dk2" tx1="lt1" bg2="dk1" tx2="lt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6_Custom Design">
  <a:themeElements>
    <a:clrScheme name="Custom 1">
      <a:dk1>
        <a:srgbClr val="141313"/>
      </a:dk1>
      <a:lt1>
        <a:srgbClr val="787972"/>
      </a:lt1>
      <a:dk2>
        <a:srgbClr val="FFEDD6"/>
      </a:dk2>
      <a:lt2>
        <a:srgbClr val="96714E"/>
      </a:lt2>
      <a:accent1>
        <a:srgbClr val="F5BF66"/>
      </a:accent1>
      <a:accent2>
        <a:srgbClr val="D74820"/>
      </a:accent2>
      <a:accent3>
        <a:srgbClr val="58453A"/>
      </a:accent3>
      <a:accent4>
        <a:srgbClr val="FFFFFE"/>
      </a:accent4>
      <a:accent5>
        <a:srgbClr val="F6C066"/>
      </a:accent5>
      <a:accent6>
        <a:srgbClr val="D84820"/>
      </a:accent6>
      <a:hlink>
        <a:srgbClr val="FFFFFE"/>
      </a:hlink>
      <a:folHlink>
        <a:srgbClr val="767770"/>
      </a:folHlink>
    </a:clrScheme>
    <a:fontScheme name="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ustom Design 1">
        <a:dk1>
          <a:srgbClr val="A47F33"/>
        </a:dk1>
        <a:lt1>
          <a:srgbClr val="FFFFFF"/>
        </a:lt1>
        <a:dk2>
          <a:srgbClr val="483225"/>
        </a:dk2>
        <a:lt2>
          <a:srgbClr val="FFFFFF"/>
        </a:lt2>
        <a:accent1>
          <a:srgbClr val="92BFEB"/>
        </a:accent1>
        <a:accent2>
          <a:srgbClr val="F99D1C"/>
        </a:accent2>
        <a:accent3>
          <a:srgbClr val="B1ADAC"/>
        </a:accent3>
        <a:accent4>
          <a:srgbClr val="DADADA"/>
        </a:accent4>
        <a:accent5>
          <a:srgbClr val="C7DCF3"/>
        </a:accent5>
        <a:accent6>
          <a:srgbClr val="E28E18"/>
        </a:accent6>
        <a:hlink>
          <a:srgbClr val="A4D767"/>
        </a:hlink>
        <a:folHlink>
          <a:srgbClr val="003082"/>
        </a:folHlink>
      </a:clrScheme>
      <a:clrMap bg1="dk2" tx1="lt1" bg2="dk1" tx2="lt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S14_Preso">
  <a:themeElements>
    <a:clrScheme name="SIG2014">
      <a:dk1>
        <a:srgbClr val="413B36"/>
      </a:dk1>
      <a:lt1>
        <a:sysClr val="window" lastClr="FFFFFF"/>
      </a:lt1>
      <a:dk2>
        <a:srgbClr val="413B36"/>
      </a:dk2>
      <a:lt2>
        <a:srgbClr val="F8F8F8"/>
      </a:lt2>
      <a:accent1>
        <a:srgbClr val="413B36"/>
      </a:accent1>
      <a:accent2>
        <a:srgbClr val="D94E32"/>
      </a:accent2>
      <a:accent3>
        <a:srgbClr val="008F73"/>
      </a:accent3>
      <a:accent4>
        <a:srgbClr val="ACA091"/>
      </a:accent4>
      <a:accent5>
        <a:srgbClr val="5F5F5F"/>
      </a:accent5>
      <a:accent6>
        <a:srgbClr val="4D4D4D"/>
      </a:accent6>
      <a:hlink>
        <a:srgbClr val="D94E32"/>
      </a:hlink>
      <a:folHlink>
        <a:srgbClr val="DC7954"/>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_Custom Design">
  <a:themeElements>
    <a:clrScheme name="Custom 1">
      <a:dk1>
        <a:srgbClr val="141313"/>
      </a:dk1>
      <a:lt1>
        <a:srgbClr val="787972"/>
      </a:lt1>
      <a:dk2>
        <a:srgbClr val="FFEDD6"/>
      </a:dk2>
      <a:lt2>
        <a:srgbClr val="96714E"/>
      </a:lt2>
      <a:accent1>
        <a:srgbClr val="F5BF66"/>
      </a:accent1>
      <a:accent2>
        <a:srgbClr val="D74820"/>
      </a:accent2>
      <a:accent3>
        <a:srgbClr val="58453A"/>
      </a:accent3>
      <a:accent4>
        <a:srgbClr val="FFFFFE"/>
      </a:accent4>
      <a:accent5>
        <a:srgbClr val="F6C066"/>
      </a:accent5>
      <a:accent6>
        <a:srgbClr val="D84820"/>
      </a:accent6>
      <a:hlink>
        <a:srgbClr val="FFFFFE"/>
      </a:hlink>
      <a:folHlink>
        <a:srgbClr val="767770"/>
      </a:folHlink>
    </a:clrScheme>
    <a:fontScheme name="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ustom Design 1">
        <a:dk1>
          <a:srgbClr val="A47F33"/>
        </a:dk1>
        <a:lt1>
          <a:srgbClr val="FFFFFF"/>
        </a:lt1>
        <a:dk2>
          <a:srgbClr val="483225"/>
        </a:dk2>
        <a:lt2>
          <a:srgbClr val="FFFFFF"/>
        </a:lt2>
        <a:accent1>
          <a:srgbClr val="92BFEB"/>
        </a:accent1>
        <a:accent2>
          <a:srgbClr val="F99D1C"/>
        </a:accent2>
        <a:accent3>
          <a:srgbClr val="B1ADAC"/>
        </a:accent3>
        <a:accent4>
          <a:srgbClr val="DADADA"/>
        </a:accent4>
        <a:accent5>
          <a:srgbClr val="C7DCF3"/>
        </a:accent5>
        <a:accent6>
          <a:srgbClr val="E28E18"/>
        </a:accent6>
        <a:hlink>
          <a:srgbClr val="A4D767"/>
        </a:hlink>
        <a:folHlink>
          <a:srgbClr val="003082"/>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2_Custom Design">
  <a:themeElements>
    <a:clrScheme name="Custom 1">
      <a:dk1>
        <a:srgbClr val="141313"/>
      </a:dk1>
      <a:lt1>
        <a:srgbClr val="787972"/>
      </a:lt1>
      <a:dk2>
        <a:srgbClr val="FFEDD6"/>
      </a:dk2>
      <a:lt2>
        <a:srgbClr val="96714E"/>
      </a:lt2>
      <a:accent1>
        <a:srgbClr val="F5BF66"/>
      </a:accent1>
      <a:accent2>
        <a:srgbClr val="D74820"/>
      </a:accent2>
      <a:accent3>
        <a:srgbClr val="58453A"/>
      </a:accent3>
      <a:accent4>
        <a:srgbClr val="FFFFFE"/>
      </a:accent4>
      <a:accent5>
        <a:srgbClr val="F6C066"/>
      </a:accent5>
      <a:accent6>
        <a:srgbClr val="D84820"/>
      </a:accent6>
      <a:hlink>
        <a:srgbClr val="FFFFFE"/>
      </a:hlink>
      <a:folHlink>
        <a:srgbClr val="767770"/>
      </a:folHlink>
    </a:clrScheme>
    <a:fontScheme name="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ustom Design 1">
        <a:dk1>
          <a:srgbClr val="A47F33"/>
        </a:dk1>
        <a:lt1>
          <a:srgbClr val="FFFFFF"/>
        </a:lt1>
        <a:dk2>
          <a:srgbClr val="483225"/>
        </a:dk2>
        <a:lt2>
          <a:srgbClr val="FFFFFF"/>
        </a:lt2>
        <a:accent1>
          <a:srgbClr val="92BFEB"/>
        </a:accent1>
        <a:accent2>
          <a:srgbClr val="F99D1C"/>
        </a:accent2>
        <a:accent3>
          <a:srgbClr val="B1ADAC"/>
        </a:accent3>
        <a:accent4>
          <a:srgbClr val="DADADA"/>
        </a:accent4>
        <a:accent5>
          <a:srgbClr val="C7DCF3"/>
        </a:accent5>
        <a:accent6>
          <a:srgbClr val="E28E18"/>
        </a:accent6>
        <a:hlink>
          <a:srgbClr val="A4D767"/>
        </a:hlink>
        <a:folHlink>
          <a:srgbClr val="003082"/>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3_Custom Design">
  <a:themeElements>
    <a:clrScheme name="Custom 1">
      <a:dk1>
        <a:srgbClr val="141313"/>
      </a:dk1>
      <a:lt1>
        <a:srgbClr val="787972"/>
      </a:lt1>
      <a:dk2>
        <a:srgbClr val="FFEDD6"/>
      </a:dk2>
      <a:lt2>
        <a:srgbClr val="96714E"/>
      </a:lt2>
      <a:accent1>
        <a:srgbClr val="F5BF66"/>
      </a:accent1>
      <a:accent2>
        <a:srgbClr val="D74820"/>
      </a:accent2>
      <a:accent3>
        <a:srgbClr val="58453A"/>
      </a:accent3>
      <a:accent4>
        <a:srgbClr val="FFFFFE"/>
      </a:accent4>
      <a:accent5>
        <a:srgbClr val="F6C066"/>
      </a:accent5>
      <a:accent6>
        <a:srgbClr val="D84820"/>
      </a:accent6>
      <a:hlink>
        <a:srgbClr val="FFFFFE"/>
      </a:hlink>
      <a:folHlink>
        <a:srgbClr val="767770"/>
      </a:folHlink>
    </a:clrScheme>
    <a:fontScheme name="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ustom Design 1">
        <a:dk1>
          <a:srgbClr val="A47F33"/>
        </a:dk1>
        <a:lt1>
          <a:srgbClr val="FFFFFF"/>
        </a:lt1>
        <a:dk2>
          <a:srgbClr val="483225"/>
        </a:dk2>
        <a:lt2>
          <a:srgbClr val="FFFFFF"/>
        </a:lt2>
        <a:accent1>
          <a:srgbClr val="92BFEB"/>
        </a:accent1>
        <a:accent2>
          <a:srgbClr val="F99D1C"/>
        </a:accent2>
        <a:accent3>
          <a:srgbClr val="B1ADAC"/>
        </a:accent3>
        <a:accent4>
          <a:srgbClr val="DADADA"/>
        </a:accent4>
        <a:accent5>
          <a:srgbClr val="C7DCF3"/>
        </a:accent5>
        <a:accent6>
          <a:srgbClr val="E28E18"/>
        </a:accent6>
        <a:hlink>
          <a:srgbClr val="A4D767"/>
        </a:hlink>
        <a:folHlink>
          <a:srgbClr val="003082"/>
        </a:folHlink>
      </a:clrScheme>
      <a:clrMap bg1="dk2" tx1="lt1" bg2="dk1" tx2="lt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4_Custom Design">
  <a:themeElements>
    <a:clrScheme name="Custom 1">
      <a:dk1>
        <a:srgbClr val="141313"/>
      </a:dk1>
      <a:lt1>
        <a:srgbClr val="787972"/>
      </a:lt1>
      <a:dk2>
        <a:srgbClr val="FFEDD6"/>
      </a:dk2>
      <a:lt2>
        <a:srgbClr val="96714E"/>
      </a:lt2>
      <a:accent1>
        <a:srgbClr val="F5BF66"/>
      </a:accent1>
      <a:accent2>
        <a:srgbClr val="D74820"/>
      </a:accent2>
      <a:accent3>
        <a:srgbClr val="58453A"/>
      </a:accent3>
      <a:accent4>
        <a:srgbClr val="FFFFFE"/>
      </a:accent4>
      <a:accent5>
        <a:srgbClr val="F6C066"/>
      </a:accent5>
      <a:accent6>
        <a:srgbClr val="D84820"/>
      </a:accent6>
      <a:hlink>
        <a:srgbClr val="FFFFFE"/>
      </a:hlink>
      <a:folHlink>
        <a:srgbClr val="767770"/>
      </a:folHlink>
    </a:clrScheme>
    <a:fontScheme name="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ustom Design 1">
        <a:dk1>
          <a:srgbClr val="A47F33"/>
        </a:dk1>
        <a:lt1>
          <a:srgbClr val="FFFFFF"/>
        </a:lt1>
        <a:dk2>
          <a:srgbClr val="483225"/>
        </a:dk2>
        <a:lt2>
          <a:srgbClr val="FFFFFF"/>
        </a:lt2>
        <a:accent1>
          <a:srgbClr val="92BFEB"/>
        </a:accent1>
        <a:accent2>
          <a:srgbClr val="F99D1C"/>
        </a:accent2>
        <a:accent3>
          <a:srgbClr val="B1ADAC"/>
        </a:accent3>
        <a:accent4>
          <a:srgbClr val="DADADA"/>
        </a:accent4>
        <a:accent5>
          <a:srgbClr val="C7DCF3"/>
        </a:accent5>
        <a:accent6>
          <a:srgbClr val="E28E18"/>
        </a:accent6>
        <a:hlink>
          <a:srgbClr val="A4D767"/>
        </a:hlink>
        <a:folHlink>
          <a:srgbClr val="003082"/>
        </a:folHlink>
      </a:clrScheme>
      <a:clrMap bg1="dk2" tx1="lt1" bg2="dk1" tx2="lt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5_Custom Design">
  <a:themeElements>
    <a:clrScheme name="Custom 1">
      <a:dk1>
        <a:srgbClr val="141313"/>
      </a:dk1>
      <a:lt1>
        <a:srgbClr val="787972"/>
      </a:lt1>
      <a:dk2>
        <a:srgbClr val="FFEDD6"/>
      </a:dk2>
      <a:lt2>
        <a:srgbClr val="96714E"/>
      </a:lt2>
      <a:accent1>
        <a:srgbClr val="F5BF66"/>
      </a:accent1>
      <a:accent2>
        <a:srgbClr val="D74820"/>
      </a:accent2>
      <a:accent3>
        <a:srgbClr val="58453A"/>
      </a:accent3>
      <a:accent4>
        <a:srgbClr val="FFFFFE"/>
      </a:accent4>
      <a:accent5>
        <a:srgbClr val="F6C066"/>
      </a:accent5>
      <a:accent6>
        <a:srgbClr val="D84820"/>
      </a:accent6>
      <a:hlink>
        <a:srgbClr val="FFFFFE"/>
      </a:hlink>
      <a:folHlink>
        <a:srgbClr val="767770"/>
      </a:folHlink>
    </a:clrScheme>
    <a:fontScheme name="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ustom Design 1">
        <a:dk1>
          <a:srgbClr val="A47F33"/>
        </a:dk1>
        <a:lt1>
          <a:srgbClr val="FFFFFF"/>
        </a:lt1>
        <a:dk2>
          <a:srgbClr val="483225"/>
        </a:dk2>
        <a:lt2>
          <a:srgbClr val="FFFFFF"/>
        </a:lt2>
        <a:accent1>
          <a:srgbClr val="92BFEB"/>
        </a:accent1>
        <a:accent2>
          <a:srgbClr val="F99D1C"/>
        </a:accent2>
        <a:accent3>
          <a:srgbClr val="B1ADAC"/>
        </a:accent3>
        <a:accent4>
          <a:srgbClr val="DADADA"/>
        </a:accent4>
        <a:accent5>
          <a:srgbClr val="C7DCF3"/>
        </a:accent5>
        <a:accent6>
          <a:srgbClr val="E28E18"/>
        </a:accent6>
        <a:hlink>
          <a:srgbClr val="A4D767"/>
        </a:hlink>
        <a:folHlink>
          <a:srgbClr val="003082"/>
        </a:folHlink>
      </a:clrScheme>
      <a:clrMap bg1="dk2" tx1="lt1" bg2="dk1" tx2="lt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1"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1"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9.xml><?xml version="1.0" encoding="utf-8"?>
<a:theme xmlns:a="http://schemas.openxmlformats.org/drawingml/2006/main" name="4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lipFill dpi="0" rotWithShape="1">
          <a:blip xmlns:r="http://schemas.openxmlformats.org/officeDocument/2006/relationships" r:embed="rId1">
            <a:lum bright="20000"/>
          </a:blip>
          <a:srcRect/>
          <a:stretch>
            <a:fillRect/>
          </a:stretch>
        </a:blipFill>
        <a:ln>
          <a:noFill/>
        </a:ln>
      </a:spPr>
      <a:bodyPr rtlCol="0" anchor="ctr"/>
      <a:lstStyle>
        <a:defPPr marL="0" marR="0" indent="0" algn="ctr" defTabSz="914400" rtl="0" eaLnBrk="1" fontAlgn="auto" latinLnBrk="0" hangingPunct="1">
          <a:lnSpc>
            <a:spcPct val="100000"/>
          </a:lnSpc>
          <a:spcBef>
            <a:spcPts val="0"/>
          </a:spcBef>
          <a:spcAft>
            <a:spcPts val="0"/>
          </a:spcAft>
          <a:buClrTx/>
          <a:buSzTx/>
          <a:buFontTx/>
          <a:buNone/>
          <a:tabLst/>
          <a:defRPr kumimoji="0" sz="1800" b="0" i="0" u="none" strike="noStrike" kern="1200" cap="none" spc="0" normalizeH="0" baseline="0" noProof="0" dirty="0">
            <a:ln>
              <a:noFill/>
            </a:ln>
            <a:solidFill>
              <a:prstClr val="white"/>
            </a:solidFill>
            <a:effectLst/>
            <a:uLnTx/>
            <a:uFillTx/>
            <a:latin typeface="Calibri" panose="020F0502020204030204"/>
            <a:ea typeface="+mn-ea"/>
            <a:cs typeface="+mn-cs"/>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17527</TotalTime>
  <Words>597</Words>
  <Application>Microsoft Macintosh PowerPoint</Application>
  <PresentationFormat>自定义</PresentationFormat>
  <Paragraphs>62</Paragraphs>
  <Slides>17</Slides>
  <Notes>17</Notes>
  <HiddenSlides>0</HiddenSlides>
  <MMClips>2</MMClips>
  <ScaleCrop>false</ScaleCrop>
  <HeadingPairs>
    <vt:vector size="6" baseType="variant">
      <vt:variant>
        <vt:lpstr>已用的字体</vt:lpstr>
      </vt:variant>
      <vt:variant>
        <vt:i4>8</vt:i4>
      </vt:variant>
      <vt:variant>
        <vt:lpstr>主题</vt:lpstr>
      </vt:variant>
      <vt:variant>
        <vt:i4>10</vt:i4>
      </vt:variant>
      <vt:variant>
        <vt:lpstr>幻灯片标题</vt:lpstr>
      </vt:variant>
      <vt:variant>
        <vt:i4>17</vt:i4>
      </vt:variant>
    </vt:vector>
  </HeadingPairs>
  <TitlesOfParts>
    <vt:vector size="35" baseType="lpstr">
      <vt:lpstr>Oculus Sans</vt:lpstr>
      <vt:lpstr>Arial</vt:lpstr>
      <vt:lpstr>Calibri</vt:lpstr>
      <vt:lpstr>Calibri Light</vt:lpstr>
      <vt:lpstr>Helvetica</vt:lpstr>
      <vt:lpstr>Helvetica Light</vt:lpstr>
      <vt:lpstr>Source Sans Pro</vt:lpstr>
      <vt:lpstr>Wingdings</vt:lpstr>
      <vt:lpstr>Custom Design</vt:lpstr>
      <vt:lpstr>S14_Preso</vt:lpstr>
      <vt:lpstr>1_Custom Design</vt:lpstr>
      <vt:lpstr>2_Custom Design</vt:lpstr>
      <vt:lpstr>3_Custom Design</vt:lpstr>
      <vt:lpstr>4_Custom Design</vt:lpstr>
      <vt:lpstr>5_Custom Design</vt:lpstr>
      <vt:lpstr>White</vt:lpstr>
      <vt:lpstr>4_Office Theme</vt:lpstr>
      <vt:lpstr>6_Custom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Steve Overby</dc:creator>
  <cp:lastModifiedBy>Wenqing Lan</cp:lastModifiedBy>
  <cp:revision>1597</cp:revision>
  <dcterms:created xsi:type="dcterms:W3CDTF">2012-02-14T22:43:59Z</dcterms:created>
  <dcterms:modified xsi:type="dcterms:W3CDTF">2020-03-20T02:40:41Z</dcterms:modified>
</cp:coreProperties>
</file>

<file path=docProps/thumbnail.jpeg>
</file>